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emf" ContentType="image/x-emf"/>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0.5-->
<p:presentation xmlns:r="http://schemas.openxmlformats.org/officeDocument/2006/relationships" xmlns:a="http://schemas.openxmlformats.org/drawingml/2006/main" xmlns:p="http://schemas.openxmlformats.org/presentationml/2006/main" saveSubsetFonts="1">
  <p:sldMasterIdLst>
    <p:sldMasterId id="2147483660" r:id="rId1"/>
    <p:sldMasterId id="2147483671" r:id="rId2"/>
    <p:sldMasterId id="2147483724" r:id="rId3"/>
  </p:sldMasterIdLst>
  <p:notesMasterIdLst>
    <p:notesMasterId r:id="rId4"/>
  </p:notesMasterIdLst>
  <p:sldIdLst>
    <p:sldId id="468" r:id="rId5"/>
    <p:sldId id="474" r:id="rId6"/>
    <p:sldId id="310" r:id="rId7"/>
    <p:sldId id="475" r:id="rId8"/>
    <p:sldId id="476" r:id="rId9"/>
    <p:sldId id="477" r:id="rId10"/>
    <p:sldId id="478" r:id="rId11"/>
    <p:sldId id="479" r:id="rId12"/>
    <p:sldId id="480" r:id="rId13"/>
    <p:sldId id="481" r:id="rId14"/>
    <p:sldId id="483" r:id="rId15"/>
    <p:sldId id="484" r:id="rId16"/>
    <p:sldId id="487" r:id="rId17"/>
    <p:sldId id="485" r:id="rId18"/>
    <p:sldId id="488" r:id="rId19"/>
    <p:sldId id="486" r:id="rId20"/>
    <p:sldId id="489" r:id="rId21"/>
    <p:sldId id="490" r:id="rId22"/>
    <p:sldId id="491" r:id="rId23"/>
    <p:sldId id="492" r:id="rId24"/>
    <p:sldId id="493" r:id="rId25"/>
    <p:sldId id="494" r:id="rId26"/>
    <p:sldId id="495" r:id="rId27"/>
    <p:sldId id="496" r:id="rId28"/>
    <p:sldId id="497" r:id="rId29"/>
    <p:sldId id="498" r:id="rId30"/>
    <p:sldId id="499" r:id="rId31"/>
    <p:sldId id="500" r:id="rId32"/>
    <p:sldId id="466" r:id="rId33"/>
  </p:sldIdLst>
  <p:sldSz cx="12192000" cy="6858000"/>
  <p:notesSz cx="6858000" cy="9144000"/>
  <p:custDataLst>
    <p:tags r:id="rId34"/>
  </p:custData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28" userDrawn="1">
          <p15:clr>
            <a:srgbClr val="A4A3A4"/>
          </p15:clr>
        </p15:guide>
        <p15:guide id="2" pos="3701" userDrawn="1">
          <p15:clr>
            <a:srgbClr val="A4A3A4"/>
          </p15:clr>
        </p15:guide>
      </p15:sld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p:cViewPr varScale="1">
        <p:scale>
          <a:sx n="59" d="100"/>
          <a:sy n="59" d="100"/>
        </p:scale>
        <p:origin x="258" y="54"/>
      </p:cViewPr>
      <p:guideLst>
        <p:guide orient="horz" pos="2128"/>
        <p:guide pos="3701"/>
      </p:guideLst>
    </p:cSldViewPr>
  </p:slideViewPr>
  <p:notesTextViewPr>
    <p:cViewPr>
      <p:scale>
        <a:sx n="100" d="100"/>
        <a:sy n="100" d="100"/>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slide" Target="slides/slide13.xml" /><Relationship Id="rId18" Type="http://schemas.openxmlformats.org/officeDocument/2006/relationships/slide" Target="slides/slide14.xml" /><Relationship Id="rId19" Type="http://schemas.openxmlformats.org/officeDocument/2006/relationships/slide" Target="slides/slide15.xml" /><Relationship Id="rId2" Type="http://schemas.openxmlformats.org/officeDocument/2006/relationships/slideMaster" Target="slideMasters/slideMaster2.xml" /><Relationship Id="rId20" Type="http://schemas.openxmlformats.org/officeDocument/2006/relationships/slide" Target="slides/slide16.xml" /><Relationship Id="rId21" Type="http://schemas.openxmlformats.org/officeDocument/2006/relationships/slide" Target="slides/slide17.xml" /><Relationship Id="rId22" Type="http://schemas.openxmlformats.org/officeDocument/2006/relationships/slide" Target="slides/slide18.xml" /><Relationship Id="rId23" Type="http://schemas.openxmlformats.org/officeDocument/2006/relationships/slide" Target="slides/slide19.xml" /><Relationship Id="rId24" Type="http://schemas.openxmlformats.org/officeDocument/2006/relationships/slide" Target="slides/slide20.xml" /><Relationship Id="rId25" Type="http://schemas.openxmlformats.org/officeDocument/2006/relationships/slide" Target="slides/slide21.xml" /><Relationship Id="rId26" Type="http://schemas.openxmlformats.org/officeDocument/2006/relationships/slide" Target="slides/slide22.xml" /><Relationship Id="rId27" Type="http://schemas.openxmlformats.org/officeDocument/2006/relationships/slide" Target="slides/slide23.xml" /><Relationship Id="rId28" Type="http://schemas.openxmlformats.org/officeDocument/2006/relationships/slide" Target="slides/slide24.xml" /><Relationship Id="rId29" Type="http://schemas.openxmlformats.org/officeDocument/2006/relationships/slide" Target="slides/slide25.xml" /><Relationship Id="rId3" Type="http://schemas.openxmlformats.org/officeDocument/2006/relationships/slideMaster" Target="slideMasters/slideMaster3.xml" /><Relationship Id="rId30" Type="http://schemas.openxmlformats.org/officeDocument/2006/relationships/slide" Target="slides/slide26.xml" /><Relationship Id="rId31" Type="http://schemas.openxmlformats.org/officeDocument/2006/relationships/slide" Target="slides/slide27.xml" /><Relationship Id="rId32" Type="http://schemas.openxmlformats.org/officeDocument/2006/relationships/slide" Target="slides/slide28.xml" /><Relationship Id="rId33" Type="http://schemas.openxmlformats.org/officeDocument/2006/relationships/slide" Target="slides/slide29.xml" /><Relationship Id="rId34" Type="http://schemas.openxmlformats.org/officeDocument/2006/relationships/tags" Target="tags/tag7.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heme" Target="theme/theme1.xml" /><Relationship Id="rId38" Type="http://schemas.openxmlformats.org/officeDocument/2006/relationships/tableStyles" Target="tableStyles.xml" /><Relationship Id="rId4" Type="http://schemas.openxmlformats.org/officeDocument/2006/relationships/notesMaster" Target="notesMasters/notes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s>
</file>

<file path=ppt/drawings/_rels/vmlDrawing1.vml.rels>&#65279;<?xml version="1.0" encoding="utf-8" standalone="yes"?><Relationships xmlns="http://schemas.openxmlformats.org/package/2006/relationships"><Relationship Id="rId1" Type="http://schemas.openxmlformats.org/officeDocument/2006/relationships/image" Target="../media/image5.emf" /><Relationship Id="rId2" Type="http://schemas.openxmlformats.org/officeDocument/2006/relationships/image" Target="../media/image6.emf" /><Relationship Id="rId3" Type="http://schemas.openxmlformats.org/officeDocument/2006/relationships/image" Target="../media/image7.emf" /></Relationships>
</file>

<file path=ppt/drawings/_rels/vmlDrawing2.vml.rels>&#65279;<?xml version="1.0" encoding="utf-8" standalone="yes"?><Relationships xmlns="http://schemas.openxmlformats.org/package/2006/relationships"><Relationship Id="rId1" Type="http://schemas.openxmlformats.org/officeDocument/2006/relationships/image" Target="../media/image17.wmf" /></Relationships>
</file>

<file path=ppt/drawings/_rels/vmlDrawing3.vml.rels>&#65279;<?xml version="1.0" encoding="utf-8" standalone="yes"?><Relationships xmlns="http://schemas.openxmlformats.org/package/2006/relationships"><Relationship Id="rId1" Type="http://schemas.openxmlformats.org/officeDocument/2006/relationships/image" Target="../media/image19.wmf"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bwMode="auto">
      <p:bgPr>
        <a:solidFill>
          <a:schemeClr val="bg1"/>
        </a:solidFill>
        <a:effectLst/>
      </p:bgPr>
    </p:bg>
    <p:spTree>
      <p:nvGrpSpPr>
        <p:cNvPr id="1" name=""/>
        <p:cNvGrpSpPr/>
        <p:nvPr/>
      </p:nvGrpSpPr>
      <p:grpSpPr>
        <a:xfrm>
          <a:off x="0" y="0"/>
          <a:ext cx="0" cy="0"/>
        </a:xfrm>
      </p:grpSpPr>
      <p:sp>
        <p:nvSpPr>
          <p:cNvPr id="15362" name="Rectangle 2">
            <a:extLst>
              <a:ext uri="{FF2B5EF4-FFF2-40B4-BE49-F238E27FC236}">
                <a16:creationId xmlns:a16="http://schemas.microsoft.com/office/drawing/2014/main" id="{DC790CD0-3063-4412-B332-0B5DA180746A}"/>
              </a:ext>
            </a:extLst>
          </p:cNvPr>
          <p:cNvSpPr>
            <a:spLocks noGrp="1" noRot="1" noChangeAspect="1" noChangeArrowheads="1"/>
          </p:cNvSpPr>
          <p:nvPr>
            <p:ph type="sldImg" idx="4294967295"/>
          </p:nvPr>
        </p:nvSpPr>
        <p:spPr bwMode="auto">
          <a:xfrm>
            <a:off x="409575" y="754063"/>
            <a:ext cx="5854700" cy="329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5363" name="Rectangle 3">
            <a:extLst>
              <a:ext uri="{FF2B5EF4-FFF2-40B4-BE49-F238E27FC236}">
                <a16:creationId xmlns:a16="http://schemas.microsoft.com/office/drawing/2014/main" id="{30829F8E-7D8B-4BD7-9366-5CC796AA2E23}"/>
              </a:ext>
            </a:extLst>
          </p:cNvPr>
          <p:cNvSpPr>
            <a:spLocks noGrp="1" noChangeArrowheads="1"/>
          </p:cNvSpPr>
          <p:nvPr>
            <p:ph type="body" sz="quarter" idx="6"/>
          </p:nvPr>
        </p:nvSpPr>
        <p:spPr bwMode="auto">
          <a:xfrm>
            <a:off x="538163" y="4387850"/>
            <a:ext cx="5780087"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
第二级
第三级
第四级
第五级</a:t>
            </a:r>
          </a:p>
        </p:txBody>
      </p:sp>
      <p:sp>
        <p:nvSpPr>
          <p:cNvPr id="2052" name="Rectangle 4">
            <a:extLst>
              <a:ext uri="{FF2B5EF4-FFF2-40B4-BE49-F238E27FC236}">
                <a16:creationId xmlns:a16="http://schemas.microsoft.com/office/drawing/2014/main" id="{A3ABBB3D-10FB-45D2-ABFB-33DAA53A795E}"/>
              </a:ext>
            </a:extLst>
          </p:cNvPr>
          <p:cNvSpPr>
            <a:spLocks noGrp="1" noChangeArrowheads="1"/>
          </p:cNvSpPr>
          <p:nvPr>
            <p:ph type="hdr" sz="quarter"/>
          </p:nvPr>
        </p:nvSpPr>
        <p:spPr bwMode="auto">
          <a:xfrm>
            <a:off x="0" y="0"/>
            <a:ext cx="2973388" cy="457200"/>
          </a:xfrm>
          <a:prstGeom prst="rect">
            <a:avLst/>
          </a:prstGeom>
          <a:noFill/>
          <a:ln w="9525">
            <a:noFill/>
            <a:miter lim="800000"/>
          </a:ln>
        </p:spPr>
        <p:txBody>
          <a:bodyPr vert="horz" wrap="square" lIns="91440" tIns="45720" rIns="91440" bIns="45720" numCol="1" anchor="t" anchorCtr="0" compatLnSpc="1"/>
          <a:lstStyle>
            <a:lvl1pPr>
              <a:defRPr sz="1200"/>
            </a:lvl1pPr>
          </a:lstStyle>
          <a:p>
            <a:pPr>
              <a:defRPr/>
            </a:pPr>
            <a:endParaRPr lang="zh-CN" altLang="en-US"/>
          </a:p>
        </p:txBody>
      </p:sp>
      <p:sp>
        <p:nvSpPr>
          <p:cNvPr id="2053" name="Rectangle 5">
            <a:extLst>
              <a:ext uri="{FF2B5EF4-FFF2-40B4-BE49-F238E27FC236}">
                <a16:creationId xmlns:a16="http://schemas.microsoft.com/office/drawing/2014/main" id="{FF15224B-368B-471E-B16C-62653DC660B7}"/>
              </a:ext>
            </a:extLst>
          </p:cNvPr>
          <p:cNvSpPr>
            <a:spLocks noGrp="1" noChangeArrowheads="1"/>
          </p:cNvSpPr>
          <p:nvPr>
            <p:ph type="dt" idx="1"/>
          </p:nvPr>
        </p:nvSpPr>
        <p:spPr bwMode="auto">
          <a:xfrm>
            <a:off x="3883025" y="0"/>
            <a:ext cx="2974975" cy="457200"/>
          </a:xfrm>
          <a:prstGeom prst="rect">
            <a:avLst/>
          </a:prstGeom>
          <a:noFill/>
          <a:ln w="9525">
            <a:noFill/>
            <a:miter lim="800000"/>
          </a:ln>
        </p:spPr>
        <p:txBody>
          <a:bodyPr vert="horz" wrap="square" lIns="91440" tIns="45720" rIns="91440" bIns="45720" numCol="1" anchor="t" anchorCtr="0" compatLnSpc="1"/>
          <a:lstStyle>
            <a:lvl1pPr algn="r">
              <a:defRPr sz="1200"/>
            </a:lvl1pPr>
          </a:lstStyle>
          <a:p>
            <a:pPr>
              <a:defRPr/>
            </a:pPr>
            <a:endParaRPr lang="zh-CN" altLang="en-US"/>
          </a:p>
        </p:txBody>
      </p:sp>
      <p:sp>
        <p:nvSpPr>
          <p:cNvPr id="2054" name="Rectangle 6">
            <a:extLst>
              <a:ext uri="{FF2B5EF4-FFF2-40B4-BE49-F238E27FC236}">
                <a16:creationId xmlns:a16="http://schemas.microsoft.com/office/drawing/2014/main" id="{ED3695B8-D97F-4F3A-A0FD-40B642BB7992}"/>
              </a:ext>
            </a:extLst>
          </p:cNvPr>
          <p:cNvSpPr>
            <a:spLocks noGrp="1" noChangeArrowheads="1"/>
          </p:cNvSpPr>
          <p:nvPr>
            <p:ph type="ftr" sz="quarter" idx="4"/>
          </p:nvPr>
        </p:nvSpPr>
        <p:spPr bwMode="auto">
          <a:xfrm>
            <a:off x="0" y="8686800"/>
            <a:ext cx="2973388" cy="457200"/>
          </a:xfrm>
          <a:prstGeom prst="rect">
            <a:avLst/>
          </a:prstGeom>
          <a:noFill/>
          <a:ln w="9525">
            <a:noFill/>
            <a:miter lim="800000"/>
          </a:ln>
        </p:spPr>
        <p:txBody>
          <a:bodyPr vert="horz" wrap="square" lIns="91440" tIns="45720" rIns="91440" bIns="45720" numCol="1" anchor="t" anchorCtr="0" compatLnSpc="1"/>
          <a:lstStyle>
            <a:lvl1pPr>
              <a:defRPr sz="1200"/>
            </a:lvl1pPr>
          </a:lstStyle>
          <a:p>
            <a:pPr>
              <a:defRPr/>
            </a:pPr>
            <a:endParaRPr lang="zh-CN" altLang="en-US"/>
          </a:p>
        </p:txBody>
      </p:sp>
      <p:sp>
        <p:nvSpPr>
          <p:cNvPr id="2055" name="Rectangle 7">
            <a:extLst>
              <a:ext uri="{FF2B5EF4-FFF2-40B4-BE49-F238E27FC236}">
                <a16:creationId xmlns:a16="http://schemas.microsoft.com/office/drawing/2014/main" id="{2A1DA86A-D486-48D1-97D3-7697284F0F70}"/>
              </a:ext>
            </a:extLst>
          </p:cNvPr>
          <p:cNvSpPr>
            <a:spLocks noGrp="1" noChangeArrowheads="1"/>
          </p:cNvSpPr>
          <p:nvPr>
            <p:ph type="sldNum" sz="quarter" idx="5"/>
          </p:nvPr>
        </p:nvSpPr>
        <p:spPr bwMode="auto">
          <a:xfrm>
            <a:off x="3883025" y="8686800"/>
            <a:ext cx="2974975" cy="457200"/>
          </a:xfrm>
          <a:prstGeom prst="rect">
            <a:avLst/>
          </a:prstGeom>
          <a:noFill/>
          <a:ln w="9525">
            <a:noFill/>
            <a:miter lim="800000"/>
          </a:ln>
        </p:spPr>
        <p:txBody>
          <a:bodyPr vert="horz" wrap="square" lIns="91440" tIns="45720" rIns="91440" bIns="45720" numCol="1" anchor="t" anchorCtr="0" compatLnSpc="1">
            <a:prstTxWarp prst="textNoShape">
              <a:avLst/>
            </a:prstTxWarp>
          </a:bodyPr>
          <a:lstStyle>
            <a:lvl1pPr algn="r">
              <a:defRPr sz="1200"/>
            </a:lvl1pPr>
          </a:lstStyle>
          <a:p>
            <a:fld id="{945CE1DD-8168-4690-9908-6AB1D2BDFC0C}"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742950" indent="-28575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11430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6002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20574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 standalone="yes"?><Relationships xmlns="http://schemas.openxmlformats.org/package/2006/relationships"><Relationship Id="rId1" Type="http://schemas.openxmlformats.org/officeDocument/2006/relationships/slide" Target="../slides/slide12.xml" /><Relationship Id="rId2" Type="http://schemas.openxmlformats.org/officeDocument/2006/relationships/notesMaster" Target="../notesMasters/notesMaster1.xml" /></Relationships>
</file>

<file path=ppt/notesSlides/_rels/notesSlide2.xml.rels>&#65279;<?xml version="1.0" encoding="utf-8" standalone="yes"?><Relationships xmlns="http://schemas.openxmlformats.org/package/2006/relationships"><Relationship Id="rId1" Type="http://schemas.openxmlformats.org/officeDocument/2006/relationships/slide" Target="../slides/slide15.xml" /><Relationship Id="rId2" Type="http://schemas.openxmlformats.org/officeDocument/2006/relationships/notesMaster" Target="../notesMasters/notesMaster1.xml" /></Relationships>
</file>

<file path=ppt/notesSlides/_rels/notesSlide3.xml.rels>&#65279;<?xml version="1.0" encoding="utf-8" standalone="yes"?><Relationships xmlns="http://schemas.openxmlformats.org/package/2006/relationships"><Relationship Id="rId1" Type="http://schemas.openxmlformats.org/officeDocument/2006/relationships/slide" Target="../slides/slide16.xml" /><Relationship Id="rId2" Type="http://schemas.openxmlformats.org/officeDocument/2006/relationships/notesMaster" Target="../notesMasters/notesMaster1.xml" /></Relationships>
</file>

<file path=ppt/notesSlides/_rels/notesSlide4.xml.rels>&#65279;<?xml version="1.0" encoding="utf-8" standalone="yes"?><Relationships xmlns="http://schemas.openxmlformats.org/package/2006/relationships"><Relationship Id="rId1" Type="http://schemas.openxmlformats.org/officeDocument/2006/relationships/slide" Target="../slides/slide17.xml" /><Relationship Id="rId2" Type="http://schemas.openxmlformats.org/officeDocument/2006/relationships/notesMaster" Target="../notesMasters/notesMaster1.xml" /></Relationships>
</file>

<file path=ppt/notesSlides/_rels/notesSlide5.xml.rels>&#65279;<?xml version="1.0" encoding="utf-8" standalone="yes"?><Relationships xmlns="http://schemas.openxmlformats.org/package/2006/relationships"><Relationship Id="rId1" Type="http://schemas.openxmlformats.org/officeDocument/2006/relationships/slide" Target="../slides/slide18.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45CE1DD-8168-4690-9908-6AB1D2BDFC0C}" type="slidenum">
              <a:rPr lang="zh-CN" altLang="en-US" smtClean="0"/>
              <a:t>12</a:t>
            </a:fld>
            <a:endParaRPr lang="zh-CN" altLang="en-US"/>
          </a:p>
        </p:txBody>
      </p:sp>
    </p:spTree>
    <p:extLst>
      <p:ext uri="{BB962C8B-B14F-4D97-AF65-F5344CB8AC3E}">
        <p14:creationId xmlns:p14="http://schemas.microsoft.com/office/powerpoint/2010/main" val="1725814418"/>
      </p:ext>
    </p:extLst>
  </p:cSld>
  <p:clrMapOvr>
    <a:masterClrMapping/>
  </p:clrMapOvr>
</p:notes>
</file>

<file path=ppt/notesSlides/notesSlide2.xml><?xml version="1.0" encoding="utf-8"?>
<p:notes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45CE1DD-8168-4690-9908-6AB1D2BDFC0C}" type="slidenum">
              <a:rPr lang="zh-CN" altLang="en-US" smtClean="0"/>
              <a:t>15</a:t>
            </a:fld>
            <a:endParaRPr lang="zh-CN" altLang="en-US"/>
          </a:p>
        </p:txBody>
      </p:sp>
    </p:spTree>
    <p:extLst>
      <p:ext uri="{BB962C8B-B14F-4D97-AF65-F5344CB8AC3E}">
        <p14:creationId xmlns:p14="http://schemas.microsoft.com/office/powerpoint/2010/main" val="3535787777"/>
      </p:ext>
    </p:extLst>
  </p:cSld>
  <p:clrMapOvr>
    <a:masterClrMapping/>
  </p:clrMapOvr>
</p:notes>
</file>

<file path=ppt/notesSlides/notesSlide3.xml><?xml version="1.0" encoding="utf-8"?>
<p:notes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45CE1DD-8168-4690-9908-6AB1D2BDFC0C}" type="slidenum">
              <a:rPr lang="zh-CN" altLang="en-US" smtClean="0"/>
              <a:t>16</a:t>
            </a:fld>
            <a:endParaRPr lang="zh-CN" altLang="en-US"/>
          </a:p>
        </p:txBody>
      </p:sp>
    </p:spTree>
    <p:extLst>
      <p:ext uri="{BB962C8B-B14F-4D97-AF65-F5344CB8AC3E}">
        <p14:creationId xmlns:p14="http://schemas.microsoft.com/office/powerpoint/2010/main" val="2201106813"/>
      </p:ext>
    </p:extLst>
  </p:cSld>
  <p:clrMapOvr>
    <a:masterClrMapping/>
  </p:clrMapOvr>
</p:notes>
</file>

<file path=ppt/notesSlides/notesSlide4.xml><?xml version="1.0" encoding="utf-8"?>
<p:notes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45CE1DD-8168-4690-9908-6AB1D2BDFC0C}" type="slidenum">
              <a:rPr lang="zh-CN" altLang="en-US" smtClean="0"/>
              <a:t>17</a:t>
            </a:fld>
            <a:endParaRPr lang="zh-CN" altLang="en-US"/>
          </a:p>
        </p:txBody>
      </p:sp>
    </p:spTree>
    <p:extLst>
      <p:ext uri="{BB962C8B-B14F-4D97-AF65-F5344CB8AC3E}">
        <p14:creationId xmlns:p14="http://schemas.microsoft.com/office/powerpoint/2010/main" val="226829628"/>
      </p:ext>
    </p:extLst>
  </p:cSld>
  <p:clrMapOvr>
    <a:masterClrMapping/>
  </p:clrMapOvr>
</p:notes>
</file>

<file path=ppt/notesSlides/notesSlide5.xml><?xml version="1.0" encoding="utf-8"?>
<p:notes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45CE1DD-8168-4690-9908-6AB1D2BDFC0C}" type="slidenum">
              <a:rPr lang="zh-CN" altLang="en-US" smtClean="0"/>
              <a:t>18</a:t>
            </a:fld>
            <a:endParaRPr lang="zh-CN" altLang="en-US"/>
          </a:p>
        </p:txBody>
      </p:sp>
    </p:spTree>
    <p:extLst>
      <p:ext uri="{BB962C8B-B14F-4D97-AF65-F5344CB8AC3E}">
        <p14:creationId xmlns:p14="http://schemas.microsoft.com/office/powerpoint/2010/main" val="2882877289"/>
      </p:ext>
    </p:extLst>
  </p:cSld>
  <p:clrMapOvr>
    <a:masterClrMapping/>
  </p:clrMapOvr>
</p:note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2.xml.rels>&#65279;<?xml version="1.0" encoding="utf-8" standalone="yes"?><Relationships xmlns="http://schemas.openxmlformats.org/package/2006/relationships"><Relationship Id="rId1" Type="http://schemas.openxmlformats.org/officeDocument/2006/relationships/image" Target="../media/image1.png" /><Relationship Id="rId2" Type="http://schemas.openxmlformats.org/officeDocument/2006/relationships/image" Target="../media/image2.png" /><Relationship Id="rId3" Type="http://schemas.openxmlformats.org/officeDocument/2006/relationships/image" Target="../media/image3.png" /><Relationship Id="rId4" Type="http://schemas.openxmlformats.org/officeDocument/2006/relationships/slideMaster" Target="../slideMasters/slideMaster3.xml" /></Relationships>
</file>

<file path=ppt/slideLayouts/_rels/slideLayout23.xml.rels>&#65279;<?xml version="1.0" encoding="utf-8" standalone="yes"?><Relationships xmlns="http://schemas.openxmlformats.org/package/2006/relationships"><Relationship Id="rId1" Type="http://schemas.openxmlformats.org/officeDocument/2006/relationships/image" Target="../media/image4.png" /><Relationship Id="rId2" Type="http://schemas.openxmlformats.org/officeDocument/2006/relationships/image" Target="../media/image3.png" /><Relationship Id="rId3" Type="http://schemas.openxmlformats.org/officeDocument/2006/relationships/slideMaster" Target="../slideMasters/slideMaster3.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4" name="任意多边形 30">
            <a:extLst>
              <a:ext uri="{FF2B5EF4-FFF2-40B4-BE49-F238E27FC236}">
                <a16:creationId xmlns:a16="http://schemas.microsoft.com/office/drawing/2014/main" id="{EDAD5472-09BB-4291-AAFF-9984A7A7CAF1}"/>
              </a:ext>
            </a:extLst>
          </p:cNvPr>
          <p:cNvSpPr/>
          <p:nvPr/>
        </p:nvSpPr>
        <p:spPr>
          <a:xfrm rot="20700000" flipH="1">
            <a:off x="8568267" y="636589"/>
            <a:ext cx="1195917"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nvGrpSpPr>
          <p:cNvPr id="5" name="组合 16">
            <a:extLst>
              <a:ext uri="{FF2B5EF4-FFF2-40B4-BE49-F238E27FC236}">
                <a16:creationId xmlns:a16="http://schemas.microsoft.com/office/drawing/2014/main" id="{D04C8642-7A3D-499D-BD92-5787299F2C79}"/>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CEA14371-E8B6-4D83-8F0A-2548F84CB784}"/>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BCA9AB30-631F-4905-A614-CA74937C7542}"/>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5DE01B7D-7B2B-4797-9E97-E733C4843A35}"/>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7">
            <a:extLst>
              <a:ext uri="{FF2B5EF4-FFF2-40B4-BE49-F238E27FC236}">
                <a16:creationId xmlns:a16="http://schemas.microsoft.com/office/drawing/2014/main" id="{CC6D3E20-79B6-4C45-8D59-4B9FC8059D95}"/>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6F702369-2AA4-475D-A379-DE9DBCC91204}"/>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9">
              <a:extLst>
                <a:ext uri="{FF2B5EF4-FFF2-40B4-BE49-F238E27FC236}">
                  <a16:creationId xmlns:a16="http://schemas.microsoft.com/office/drawing/2014/main" id="{5A6917CF-2C8A-49AC-96C9-333CD1639D38}"/>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F152D5B2-C3D5-4135-82F5-C45F4736CF37}"/>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746BE2DC-8A4E-4A84-AB73-85618969711E}"/>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20D11B20-A57B-4C93-AE66-FDF0CB449F6C}"/>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DE313CE9-B413-43D4-ADF6-ADB63479BEB1}"/>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ctrTitle"/>
          </p:nvPr>
        </p:nvSpPr>
        <p:spPr>
          <a:xfrm>
            <a:off x="2555914" y="2531235"/>
            <a:ext cx="7080173"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3" name="副标题 2"/>
          <p:cNvSpPr>
            <a:spLocks noGrp="1"/>
          </p:cNvSpPr>
          <p:nvPr>
            <p:ph type="subTitle" idx="1"/>
          </p:nvPr>
        </p:nvSpPr>
        <p:spPr>
          <a:xfrm>
            <a:off x="2555914" y="3546953"/>
            <a:ext cx="7080173" cy="424732"/>
          </a:xfrm>
        </p:spPr>
        <p:txBody>
          <a:bodyPr>
            <a:normAutofit/>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p>
        </p:txBody>
      </p:sp>
      <p:sp>
        <p:nvSpPr>
          <p:cNvPr id="16" name="日期占位符 3">
            <a:extLst>
              <a:ext uri="{FF2B5EF4-FFF2-40B4-BE49-F238E27FC236}">
                <a16:creationId xmlns:a16="http://schemas.microsoft.com/office/drawing/2014/main" id="{CD39D61B-347B-4BAC-9B39-532A9B48338D}"/>
              </a:ext>
            </a:extLst>
          </p:cNvPr>
          <p:cNvSpPr>
            <a:spLocks noGrp="1"/>
          </p:cNvSpPr>
          <p:nvPr>
            <p:ph type="dt" sz="half" idx="10"/>
          </p:nvPr>
        </p:nvSpPr>
        <p:spPr/>
        <p:txBody>
          <a:bodyPr/>
          <a:lstStyle>
            <a:lvl1pPr>
              <a:defRPr sz="1200"/>
            </a:lvl1pPr>
          </a:lstStyle>
          <a:p>
            <a:pPr>
              <a:defRPr/>
            </a:pPr>
            <a:endParaRPr lang="zh-CN" altLang="en-US"/>
          </a:p>
        </p:txBody>
      </p:sp>
      <p:sp>
        <p:nvSpPr>
          <p:cNvPr id="17" name="页脚占位符 4">
            <a:extLst>
              <a:ext uri="{FF2B5EF4-FFF2-40B4-BE49-F238E27FC236}">
                <a16:creationId xmlns:a16="http://schemas.microsoft.com/office/drawing/2014/main" id="{D8551732-9512-4F4E-A1B9-B13A01793E3D}"/>
              </a:ext>
            </a:extLst>
          </p:cNvPr>
          <p:cNvSpPr>
            <a:spLocks noGrp="1"/>
          </p:cNvSpPr>
          <p:nvPr>
            <p:ph type="ftr" sz="quarter" idx="11"/>
          </p:nvPr>
        </p:nvSpPr>
        <p:spPr/>
        <p:txBody>
          <a:bodyPr/>
          <a:lstStyle>
            <a:lvl1pPr>
              <a:defRPr sz="1200"/>
            </a:lvl1pPr>
          </a:lstStyle>
          <a:p>
            <a:pPr>
              <a:defRPr/>
            </a:pPr>
            <a:endParaRPr lang="zh-CN" altLang="en-US"/>
          </a:p>
        </p:txBody>
      </p:sp>
      <p:sp>
        <p:nvSpPr>
          <p:cNvPr id="18" name="灯片编号占位符 5">
            <a:extLst>
              <a:ext uri="{FF2B5EF4-FFF2-40B4-BE49-F238E27FC236}">
                <a16:creationId xmlns:a16="http://schemas.microsoft.com/office/drawing/2014/main" id="{ED331727-478F-40BB-9E4E-76E1D20CB0F4}"/>
              </a:ext>
            </a:extLst>
          </p:cNvPr>
          <p:cNvSpPr>
            <a:spLocks noGrp="1"/>
          </p:cNvSpPr>
          <p:nvPr>
            <p:ph type="sldNum" sz="quarter" idx="12"/>
          </p:nvPr>
        </p:nvSpPr>
        <p:spPr/>
        <p:txBody>
          <a:bodyPr/>
          <a:lstStyle>
            <a:lvl1pPr>
              <a:defRPr/>
            </a:lvl1pPr>
          </a:lstStyle>
          <a:p>
            <a:fld id="{2909503D-016D-45AC-B049-27B13A1B97D0}" type="slidenum">
              <a:rPr lang="zh-CN" altLang="en-US"/>
              <a:t>‹#›</a:t>
            </a:fld>
            <a:endParaRPr lang="zh-CN" altLang="en-US"/>
          </a:p>
        </p:txBody>
      </p:sp>
    </p:spTree>
    <p:extLst>
      <p:ext uri="{BB962C8B-B14F-4D97-AF65-F5344CB8AC3E}">
        <p14:creationId xmlns:p14="http://schemas.microsoft.com/office/powerpoint/2010/main" val="3946005605"/>
      </p:ext>
    </p:extLst>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p:cSld name="内容">
    <p:spTree>
      <p:nvGrpSpPr>
        <p:cNvPr id="1" name=""/>
        <p:cNvGrpSpPr/>
        <p:nvPr/>
      </p:nvGrpSpPr>
      <p:grpSpPr>
        <a:xfrm>
          <a:off x="0" y="0"/>
          <a:ext cx="0" cy="0"/>
        </a:xfrm>
      </p:grpSpPr>
      <p:sp>
        <p:nvSpPr>
          <p:cNvPr id="7" name="内容占位符 6"/>
          <p:cNvSpPr>
            <a:spLocks noGrp="1"/>
          </p:cNvSpPr>
          <p:nvPr>
            <p:ph sz="quarter" idx="13"/>
          </p:nvPr>
        </p:nvSpPr>
        <p:spPr>
          <a:xfrm>
            <a:off x="838200" y="551545"/>
            <a:ext cx="10515600" cy="5558971"/>
          </a:xfrm>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2">
            <a:extLst>
              <a:ext uri="{FF2B5EF4-FFF2-40B4-BE49-F238E27FC236}">
                <a16:creationId xmlns:a16="http://schemas.microsoft.com/office/drawing/2014/main" id="{8A4C4BA8-D3C6-4F1E-B1C0-8E822B5CECB1}"/>
              </a:ext>
            </a:extLst>
          </p:cNvPr>
          <p:cNvSpPr>
            <a:spLocks noGrp="1"/>
          </p:cNvSpPr>
          <p:nvPr>
            <p:ph type="dt" sz="half" idx="14"/>
          </p:nvPr>
        </p:nvSpPr>
        <p:spPr/>
        <p:txBody>
          <a:bodyPr/>
          <a:lstStyle>
            <a:lvl1pPr>
              <a:defRPr sz="1200"/>
            </a:lvl1pPr>
          </a:lstStyle>
          <a:p>
            <a:pPr>
              <a:defRPr/>
            </a:pPr>
            <a:endParaRPr lang="zh-CN" altLang="en-US"/>
          </a:p>
        </p:txBody>
      </p:sp>
      <p:sp>
        <p:nvSpPr>
          <p:cNvPr id="4" name="页脚占位符 3">
            <a:extLst>
              <a:ext uri="{FF2B5EF4-FFF2-40B4-BE49-F238E27FC236}">
                <a16:creationId xmlns:a16="http://schemas.microsoft.com/office/drawing/2014/main" id="{A3EACB6E-EA6B-4241-8FAE-C5B606AE9E23}"/>
              </a:ext>
            </a:extLst>
          </p:cNvPr>
          <p:cNvSpPr>
            <a:spLocks noGrp="1"/>
          </p:cNvSpPr>
          <p:nvPr>
            <p:ph type="ftr" sz="quarter" idx="15"/>
          </p:nvPr>
        </p:nvSpPr>
        <p:spPr/>
        <p:txBody>
          <a:bodyPr/>
          <a:lstStyle>
            <a:lvl1pPr>
              <a:defRPr sz="1200"/>
            </a:lvl1pPr>
          </a:lstStyle>
          <a:p>
            <a:pPr>
              <a:defRPr/>
            </a:pPr>
            <a:endParaRPr lang="zh-CN" altLang="en-US"/>
          </a:p>
        </p:txBody>
      </p:sp>
      <p:sp>
        <p:nvSpPr>
          <p:cNvPr id="5" name="灯片编号占位符 4">
            <a:extLst>
              <a:ext uri="{FF2B5EF4-FFF2-40B4-BE49-F238E27FC236}">
                <a16:creationId xmlns:a16="http://schemas.microsoft.com/office/drawing/2014/main" id="{3DEDA985-FB67-480D-A64A-B35EE22CA6C3}"/>
              </a:ext>
            </a:extLst>
          </p:cNvPr>
          <p:cNvSpPr>
            <a:spLocks noGrp="1"/>
          </p:cNvSpPr>
          <p:nvPr>
            <p:ph type="sldNum" sz="quarter" idx="16"/>
          </p:nvPr>
        </p:nvSpPr>
        <p:spPr/>
        <p:txBody>
          <a:bodyPr/>
          <a:lstStyle>
            <a:lvl1pPr>
              <a:defRPr/>
            </a:lvl1pPr>
          </a:lstStyle>
          <a:p>
            <a:fld id="{9CB3F201-85BC-4F17-8D01-70D9434C97F6}" type="slidenum">
              <a:rPr lang="zh-CN" altLang="en-US"/>
              <a:t>‹#›</a:t>
            </a:fld>
            <a:endParaRPr lang="zh-CN" altLang="en-US"/>
          </a:p>
        </p:txBody>
      </p:sp>
    </p:spTree>
    <p:extLst>
      <p:ext uri="{BB962C8B-B14F-4D97-AF65-F5344CB8AC3E}">
        <p14:creationId xmlns:p14="http://schemas.microsoft.com/office/powerpoint/2010/main" val="2597737973"/>
      </p:ext>
    </p:extLst>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4" name="任意多边形 30">
            <a:extLst>
              <a:ext uri="{FF2B5EF4-FFF2-40B4-BE49-F238E27FC236}">
                <a16:creationId xmlns:a16="http://schemas.microsoft.com/office/drawing/2014/main" id="{92C9BFD4-78AD-44A9-A1CA-32B182593122}"/>
              </a:ext>
            </a:extLst>
          </p:cNvPr>
          <p:cNvSpPr/>
          <p:nvPr/>
        </p:nvSpPr>
        <p:spPr>
          <a:xfrm rot="20700000" flipH="1">
            <a:off x="8568267" y="636589"/>
            <a:ext cx="1195917"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nvGrpSpPr>
          <p:cNvPr id="5" name="组合 16">
            <a:extLst>
              <a:ext uri="{FF2B5EF4-FFF2-40B4-BE49-F238E27FC236}">
                <a16:creationId xmlns:a16="http://schemas.microsoft.com/office/drawing/2014/main" id="{66C93381-56FE-4A12-8E2A-572823F6B641}"/>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A2D4233F-07B1-4477-8852-7A14388E3402}"/>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EC972B9B-7DC2-4FD0-B4F3-E4A3A8CA849F}"/>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5B38C673-19E6-4527-A45C-243E4D48318C}"/>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7">
            <a:extLst>
              <a:ext uri="{FF2B5EF4-FFF2-40B4-BE49-F238E27FC236}">
                <a16:creationId xmlns:a16="http://schemas.microsoft.com/office/drawing/2014/main" id="{A39A07F1-10CC-4CDC-AD7F-264B5134A7AE}"/>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DE435E5D-BAA9-4424-B7DD-C662E0EFAC08}"/>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9">
              <a:extLst>
                <a:ext uri="{FF2B5EF4-FFF2-40B4-BE49-F238E27FC236}">
                  <a16:creationId xmlns:a16="http://schemas.microsoft.com/office/drawing/2014/main" id="{188F2538-A546-46FE-A96B-929B342F2459}"/>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A5F5887A-E1D9-4CC0-8904-25A7EA10946E}"/>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72BF3AB5-04FC-4588-B80E-DC6D0E9C3E58}"/>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399A9924-EA91-44CE-9A1D-01499D68F2B5}"/>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AE9FF7EA-305B-4BDB-8E96-BE08EC17EDFE}"/>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ctrTitle"/>
          </p:nvPr>
        </p:nvSpPr>
        <p:spPr>
          <a:xfrm>
            <a:off x="2555914" y="2531235"/>
            <a:ext cx="7080173"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3" name="副标题 2"/>
          <p:cNvSpPr>
            <a:spLocks noGrp="1"/>
          </p:cNvSpPr>
          <p:nvPr>
            <p:ph type="subTitle" idx="1"/>
          </p:nvPr>
        </p:nvSpPr>
        <p:spPr>
          <a:xfrm>
            <a:off x="2555914" y="3546953"/>
            <a:ext cx="7080173" cy="424732"/>
          </a:xfrm>
        </p:spPr>
        <p:txBody>
          <a:bodyPr>
            <a:normAutofit/>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p>
        </p:txBody>
      </p:sp>
      <p:sp>
        <p:nvSpPr>
          <p:cNvPr id="16" name="日期占位符 3">
            <a:extLst>
              <a:ext uri="{FF2B5EF4-FFF2-40B4-BE49-F238E27FC236}">
                <a16:creationId xmlns:a16="http://schemas.microsoft.com/office/drawing/2014/main" id="{02763192-E89D-4443-9BB2-BE5A303BD103}"/>
              </a:ext>
            </a:extLst>
          </p:cNvPr>
          <p:cNvSpPr>
            <a:spLocks noGrp="1"/>
          </p:cNvSpPr>
          <p:nvPr>
            <p:ph type="dt" sz="half" idx="10"/>
          </p:nvPr>
        </p:nvSpPr>
        <p:spPr/>
        <p:txBody>
          <a:bodyPr/>
          <a:lstStyle>
            <a:lvl1pPr>
              <a:defRPr sz="1200"/>
            </a:lvl1pPr>
          </a:lstStyle>
          <a:p>
            <a:pPr>
              <a:defRPr/>
            </a:pPr>
            <a:endParaRPr lang="zh-CN" altLang="en-US"/>
          </a:p>
        </p:txBody>
      </p:sp>
      <p:sp>
        <p:nvSpPr>
          <p:cNvPr id="17" name="页脚占位符 4">
            <a:extLst>
              <a:ext uri="{FF2B5EF4-FFF2-40B4-BE49-F238E27FC236}">
                <a16:creationId xmlns:a16="http://schemas.microsoft.com/office/drawing/2014/main" id="{F27B2633-0813-44BC-8404-5A502598E1DF}"/>
              </a:ext>
            </a:extLst>
          </p:cNvPr>
          <p:cNvSpPr>
            <a:spLocks noGrp="1"/>
          </p:cNvSpPr>
          <p:nvPr>
            <p:ph type="ftr" sz="quarter" idx="11"/>
          </p:nvPr>
        </p:nvSpPr>
        <p:spPr/>
        <p:txBody>
          <a:bodyPr/>
          <a:lstStyle>
            <a:lvl1pPr>
              <a:defRPr sz="1200"/>
            </a:lvl1pPr>
          </a:lstStyle>
          <a:p>
            <a:pPr>
              <a:defRPr/>
            </a:pPr>
            <a:endParaRPr lang="zh-CN" altLang="en-US"/>
          </a:p>
        </p:txBody>
      </p:sp>
      <p:sp>
        <p:nvSpPr>
          <p:cNvPr id="18" name="灯片编号占位符 5">
            <a:extLst>
              <a:ext uri="{FF2B5EF4-FFF2-40B4-BE49-F238E27FC236}">
                <a16:creationId xmlns:a16="http://schemas.microsoft.com/office/drawing/2014/main" id="{91A2BEF9-5261-4F5F-AE2D-CA1B6F389852}"/>
              </a:ext>
            </a:extLst>
          </p:cNvPr>
          <p:cNvSpPr>
            <a:spLocks noGrp="1"/>
          </p:cNvSpPr>
          <p:nvPr>
            <p:ph type="sldNum" sz="quarter" idx="12"/>
          </p:nvPr>
        </p:nvSpPr>
        <p:spPr/>
        <p:txBody>
          <a:bodyPr/>
          <a:lstStyle>
            <a:lvl1pPr>
              <a:defRPr/>
            </a:lvl1pPr>
          </a:lstStyle>
          <a:p>
            <a:fld id="{9C66D3FF-3D01-4F9B-9D14-A620C92FE385}" type="slidenum">
              <a:rPr lang="zh-CN" altLang="en-US"/>
              <a:t>‹#›</a:t>
            </a:fld>
            <a:endParaRPr lang="zh-CN" altLang="en-US"/>
          </a:p>
        </p:txBody>
      </p:sp>
    </p:spTree>
    <p:extLst>
      <p:ext uri="{BB962C8B-B14F-4D97-AF65-F5344CB8AC3E}">
        <p14:creationId xmlns:p14="http://schemas.microsoft.com/office/powerpoint/2010/main" val="2971771044"/>
      </p:ext>
    </p:extLst>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idx="1"/>
          </p:nvPr>
        </p:nvSpPr>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2B2DC62E-CA58-4118-91FB-7DFFBA041263}"/>
              </a:ext>
            </a:extLst>
          </p:cNvPr>
          <p:cNvSpPr>
            <a:spLocks noGrp="1"/>
          </p:cNvSpPr>
          <p:nvPr>
            <p:ph type="dt" sz="half" idx="10"/>
          </p:nvPr>
        </p:nvSpPr>
        <p:spPr/>
        <p:txBody>
          <a:bodyPr/>
          <a:lstStyle>
            <a:lvl1pPr>
              <a:defRPr/>
            </a:lvl1pPr>
          </a:lstStyle>
          <a:p>
            <a:pPr>
              <a:defRPr/>
            </a:pPr>
            <a:endParaRPr lang="zh-CN" altLang="en-US"/>
          </a:p>
        </p:txBody>
      </p:sp>
      <p:sp>
        <p:nvSpPr>
          <p:cNvPr id="5" name="页脚占位符 4">
            <a:extLst>
              <a:ext uri="{FF2B5EF4-FFF2-40B4-BE49-F238E27FC236}">
                <a16:creationId xmlns:a16="http://schemas.microsoft.com/office/drawing/2014/main" id="{5FC4FD0F-860B-45BB-94F2-31C2B466B76F}"/>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564633E5-16C6-4D69-BA6A-FF17255768E3}"/>
              </a:ext>
            </a:extLst>
          </p:cNvPr>
          <p:cNvSpPr>
            <a:spLocks noGrp="1"/>
          </p:cNvSpPr>
          <p:nvPr>
            <p:ph type="sldNum" sz="quarter" idx="12"/>
          </p:nvPr>
        </p:nvSpPr>
        <p:spPr/>
        <p:txBody>
          <a:bodyPr/>
          <a:lstStyle>
            <a:lvl1pPr>
              <a:defRPr/>
            </a:lvl1pPr>
          </a:lstStyle>
          <a:p>
            <a:fld id="{ED1E284D-2247-4CB9-8F33-604CD1C1EFAF}" type="slidenum">
              <a:rPr lang="zh-CN" altLang="en-US"/>
              <a:t>‹#›</a:t>
            </a:fld>
            <a:endParaRPr lang="zh-CN" altLang="en-US"/>
          </a:p>
        </p:txBody>
      </p:sp>
    </p:spTree>
    <p:extLst>
      <p:ext uri="{BB962C8B-B14F-4D97-AF65-F5344CB8AC3E}">
        <p14:creationId xmlns:p14="http://schemas.microsoft.com/office/powerpoint/2010/main" val="2634089076"/>
      </p:ext>
    </p:extLst>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cxnSp>
        <p:nvCxnSpPr>
          <p:cNvPr id="4" name="直接连接符 3">
            <a:extLst>
              <a:ext uri="{FF2B5EF4-FFF2-40B4-BE49-F238E27FC236}">
                <a16:creationId xmlns:a16="http://schemas.microsoft.com/office/drawing/2014/main" id="{906F9AF9-97BC-4A63-A4A4-2BA95704A7EC}"/>
              </a:ext>
            </a:extLst>
          </p:cNvPr>
          <p:cNvCxnSpPr/>
          <p:nvPr/>
        </p:nvCxnSpPr>
        <p:spPr>
          <a:xfrm>
            <a:off x="4284134" y="3433763"/>
            <a:ext cx="514773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 name="组合 10">
            <a:extLst>
              <a:ext uri="{FF2B5EF4-FFF2-40B4-BE49-F238E27FC236}">
                <a16:creationId xmlns:a16="http://schemas.microsoft.com/office/drawing/2014/main" id="{A98295E1-5643-41A2-9C8D-6E3A38DF1B92}"/>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3D9DBA86-4E85-4E5F-991F-11E77B2E94CB}"/>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BEDEB272-44B0-4E99-B52F-66A0881F9D2D}"/>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0A74FC38-D55B-4BF1-9685-85DE960027F8}"/>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4">
            <a:extLst>
              <a:ext uri="{FF2B5EF4-FFF2-40B4-BE49-F238E27FC236}">
                <a16:creationId xmlns:a16="http://schemas.microsoft.com/office/drawing/2014/main" id="{7C972497-D403-4A37-B016-B213124DCAFB}"/>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1C4E89DC-1EE3-4AD9-A31E-C0D5CE49DB57}"/>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BFB694A3-4B27-4130-9951-C1CA1EBC83B6}"/>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8C3E5B22-2C8A-47C0-B609-B9217E56A87A}"/>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4FBA916E-90F2-4EDF-B5DB-F0959491FED3}"/>
              </a:ext>
            </a:extLst>
          </p:cNvPr>
          <p:cNvSpPr/>
          <p:nvPr/>
        </p:nvSpPr>
        <p:spPr>
          <a:xfrm>
            <a:off x="0" y="4883150"/>
            <a:ext cx="12192000" cy="1974850"/>
          </a:xfrm>
          <a:custGeom>
            <a:gdLst>
              <a:gd name="connsiteX0" fmla="*/ 4408996 w 12191999"/>
              <a:gd name="connsiteY0" fmla="*/ 0 h 1975365"/>
              <a:gd name="connsiteX1" fmla="*/ 5790561 w 12191999"/>
              <a:gd name="connsiteY1" fmla="*/ 551581 h 1975365"/>
              <a:gd name="connsiteX2" fmla="*/ 5801495 w 12191999"/>
              <a:gd name="connsiteY2" fmla="*/ 563959 h 1975365"/>
              <a:gd name="connsiteX3" fmla="*/ 5826131 w 12191999"/>
              <a:gd name="connsiteY3" fmla="*/ 553912 h 1975365"/>
              <a:gd name="connsiteX4" fmla="*/ 6523038 w 12191999"/>
              <a:gd name="connsiteY4" fmla="*/ 434799 h 1975365"/>
              <a:gd name="connsiteX5" fmla="*/ 7789046 w 12191999"/>
              <a:gd name="connsiteY5" fmla="*/ 878743 h 1975365"/>
              <a:gd name="connsiteX6" fmla="*/ 7859692 w 12191999"/>
              <a:gd name="connsiteY6" fmla="*/ 944547 h 1975365"/>
              <a:gd name="connsiteX7" fmla="*/ 7890845 w 12191999"/>
              <a:gd name="connsiteY7" fmla="*/ 901137 h 1975365"/>
              <a:gd name="connsiteX8" fmla="*/ 9633465 w 12191999"/>
              <a:gd name="connsiteY8" fmla="*/ 116746 h 1975365"/>
              <a:gd name="connsiteX9" fmla="*/ 11376086 w 12191999"/>
              <a:gd name="connsiteY9" fmla="*/ 901137 h 1975365"/>
              <a:gd name="connsiteX10" fmla="*/ 11381374 w 12191999"/>
              <a:gd name="connsiteY10" fmla="*/ 908506 h 1975365"/>
              <a:gd name="connsiteX11" fmla="*/ 11472015 w 12191999"/>
              <a:gd name="connsiteY11" fmla="*/ 824077 h 1975365"/>
              <a:gd name="connsiteX12" fmla="*/ 12041117 w 12191999"/>
              <a:gd name="connsiteY12" fmla="*/ 499246 h 1975365"/>
              <a:gd name="connsiteX13" fmla="*/ 12191999 w 12191999"/>
              <a:gd name="connsiteY13" fmla="*/ 452495 h 1975365"/>
              <a:gd name="connsiteX14" fmla="*/ 12191999 w 12191999"/>
              <a:gd name="connsiteY14" fmla="*/ 1975365 h 1975365"/>
              <a:gd name="connsiteX15" fmla="*/ 0 w 12191999"/>
              <a:gd name="connsiteY15" fmla="*/ 1975365 h 1975365"/>
              <a:gd name="connsiteX16" fmla="*/ 0 w 12191999"/>
              <a:gd name="connsiteY16" fmla="*/ 373214 h 1975365"/>
              <a:gd name="connsiteX17" fmla="*/ 103466 w 12191999"/>
              <a:gd name="connsiteY17" fmla="*/ 416152 h 1975365"/>
              <a:gd name="connsiteX18" fmla="*/ 712248 w 12191999"/>
              <a:gd name="connsiteY18" fmla="*/ 843689 h 1975365"/>
              <a:gd name="connsiteX19" fmla="*/ 815917 w 12191999"/>
              <a:gd name="connsiteY19" fmla="*/ 961054 h 1975365"/>
              <a:gd name="connsiteX20" fmla="*/ 821465 w 12191999"/>
              <a:gd name="connsiteY20" fmla="*/ 955887 h 1975365"/>
              <a:gd name="connsiteX21" fmla="*/ 2307470 w 12191999"/>
              <a:gd name="connsiteY21" fmla="*/ 434799 h 1975365"/>
              <a:gd name="connsiteX22" fmla="*/ 2932400 w 12191999"/>
              <a:gd name="connsiteY22" fmla="*/ 514784 h 1975365"/>
              <a:gd name="connsiteX23" fmla="*/ 3033353 w 12191999"/>
              <a:gd name="connsiteY23" fmla="*/ 546065 h 1975365"/>
              <a:gd name="connsiteX24" fmla="*/ 3142988 w 12191999"/>
              <a:gd name="connsiteY24" fmla="*/ 443944 h 1975365"/>
              <a:gd name="connsiteX25" fmla="*/ 4408996 w 12191999"/>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1999" h="1975365">
                <a:moveTo>
                  <a:pt x="4408996" y="0"/>
                </a:moveTo>
                <a:cubicBezTo>
                  <a:pt x="4965206" y="0"/>
                  <a:pt x="5462174" y="214716"/>
                  <a:pt x="5790561" y="551581"/>
                </a:cubicBezTo>
                <a:lnTo>
                  <a:pt x="5801495" y="563959"/>
                </a:lnTo>
                <a:lnTo>
                  <a:pt x="5826131" y="553912"/>
                </a:lnTo>
                <a:cubicBezTo>
                  <a:pt x="6040333" y="477212"/>
                  <a:pt x="6275835" y="434799"/>
                  <a:pt x="6523038" y="434799"/>
                </a:cubicBezTo>
                <a:cubicBezTo>
                  <a:pt x="7017445" y="434799"/>
                  <a:pt x="7465046" y="604452"/>
                  <a:pt x="7789046" y="878743"/>
                </a:cubicBezTo>
                <a:lnTo>
                  <a:pt x="7859692" y="944547"/>
                </a:lnTo>
                <a:lnTo>
                  <a:pt x="7890845" y="901137"/>
                </a:lnTo>
                <a:cubicBezTo>
                  <a:pt x="8268504" y="427892"/>
                  <a:pt x="8908064" y="116746"/>
                  <a:pt x="9633465" y="116746"/>
                </a:cubicBezTo>
                <a:cubicBezTo>
                  <a:pt x="10358867" y="116746"/>
                  <a:pt x="10998426" y="427892"/>
                  <a:pt x="11376086" y="901137"/>
                </a:cubicBezTo>
                <a:lnTo>
                  <a:pt x="11381374" y="908506"/>
                </a:lnTo>
                <a:lnTo>
                  <a:pt x="11472015" y="824077"/>
                </a:lnTo>
                <a:cubicBezTo>
                  <a:pt x="11634015" y="686932"/>
                  <a:pt x="11826915" y="575946"/>
                  <a:pt x="12041117" y="499246"/>
                </a:cubicBezTo>
                <a:lnTo>
                  <a:pt x="12191999" y="452495"/>
                </a:lnTo>
                <a:lnTo>
                  <a:pt x="12191999" y="1975365"/>
                </a:lnTo>
                <a:lnTo>
                  <a:pt x="0" y="1975365"/>
                </a:lnTo>
                <a:lnTo>
                  <a:pt x="0" y="373214"/>
                </a:lnTo>
                <a:lnTo>
                  <a:pt x="103466" y="416152"/>
                </a:lnTo>
                <a:cubicBezTo>
                  <a:pt x="337103" y="525156"/>
                  <a:pt x="543613" y="670701"/>
                  <a:pt x="712248" y="843689"/>
                </a:cubicBezTo>
                <a:lnTo>
                  <a:pt x="815917" y="961054"/>
                </a:lnTo>
                <a:lnTo>
                  <a:pt x="821465" y="955887"/>
                </a:lnTo>
                <a:cubicBezTo>
                  <a:pt x="1201766" y="633932"/>
                  <a:pt x="1727148" y="434799"/>
                  <a:pt x="2307470" y="434799"/>
                </a:cubicBezTo>
                <a:cubicBezTo>
                  <a:pt x="2525090" y="434799"/>
                  <a:pt x="2734985" y="462802"/>
                  <a:pt x="2932400" y="514784"/>
                </a:cubicBezTo>
                <a:lnTo>
                  <a:pt x="3033353" y="546065"/>
                </a:lnTo>
                <a:lnTo>
                  <a:pt x="3142988" y="443944"/>
                </a:lnTo>
                <a:cubicBezTo>
                  <a:pt x="3466988" y="169652"/>
                  <a:pt x="3914590" y="0"/>
                  <a:pt x="4408996"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F18258FA-91ED-4312-B933-6FA3BCD6745B}"/>
              </a:ext>
            </a:extLst>
          </p:cNvPr>
          <p:cNvSpPr/>
          <p:nvPr/>
        </p:nvSpPr>
        <p:spPr>
          <a:xfrm>
            <a:off x="0" y="5413376"/>
            <a:ext cx="12192000" cy="1444625"/>
          </a:xfrm>
          <a:custGeom>
            <a:gdLst>
              <a:gd name="connsiteX0" fmla="*/ 3246538 w 12192001"/>
              <a:gd name="connsiteY0" fmla="*/ 0 h 1445191"/>
              <a:gd name="connsiteX1" fmla="*/ 3888381 w 12192001"/>
              <a:gd name="connsiteY1" fmla="*/ 335498 h 1445191"/>
              <a:gd name="connsiteX2" fmla="*/ 3925176 w 12192001"/>
              <a:gd name="connsiteY2" fmla="*/ 402142 h 1445191"/>
              <a:gd name="connsiteX3" fmla="*/ 4047372 w 12192001"/>
              <a:gd name="connsiteY3" fmla="*/ 336937 h 1445191"/>
              <a:gd name="connsiteX4" fmla="*/ 4348662 w 12192001"/>
              <a:gd name="connsiteY4" fmla="*/ 277137 h 1445191"/>
              <a:gd name="connsiteX5" fmla="*/ 4990506 w 12192001"/>
              <a:gd name="connsiteY5" fmla="*/ 612635 h 1445191"/>
              <a:gd name="connsiteX6" fmla="*/ 4990587 w 12192001"/>
              <a:gd name="connsiteY6" fmla="*/ 612785 h 1445191"/>
              <a:gd name="connsiteX7" fmla="*/ 5017399 w 12192001"/>
              <a:gd name="connsiteY7" fmla="*/ 564223 h 1445191"/>
              <a:gd name="connsiteX8" fmla="*/ 5836210 w 12192001"/>
              <a:gd name="connsiteY8" fmla="*/ 136221 h 1445191"/>
              <a:gd name="connsiteX9" fmla="*/ 6306886 w 12192001"/>
              <a:gd name="connsiteY9" fmla="*/ 253387 h 1445191"/>
              <a:gd name="connsiteX10" fmla="*/ 6347988 w 12192001"/>
              <a:gd name="connsiteY10" fmla="*/ 277935 h 1445191"/>
              <a:gd name="connsiteX11" fmla="*/ 6394194 w 12192001"/>
              <a:gd name="connsiteY11" fmla="*/ 222879 h 1445191"/>
              <a:gd name="connsiteX12" fmla="*/ 6941520 w 12192001"/>
              <a:gd name="connsiteY12" fmla="*/ 0 h 1445191"/>
              <a:gd name="connsiteX13" fmla="*/ 7488846 w 12192001"/>
              <a:gd name="connsiteY13" fmla="*/ 222879 h 1445191"/>
              <a:gd name="connsiteX14" fmla="*/ 7529289 w 12192001"/>
              <a:gd name="connsiteY14" fmla="*/ 271069 h 1445191"/>
              <a:gd name="connsiteX15" fmla="*/ 7537925 w 12192001"/>
              <a:gd name="connsiteY15" fmla="*/ 265911 h 1445191"/>
              <a:gd name="connsiteX16" fmla="*/ 8008603 w 12192001"/>
              <a:gd name="connsiteY16" fmla="*/ 148745 h 1445191"/>
              <a:gd name="connsiteX17" fmla="*/ 8755262 w 12192001"/>
              <a:gd name="connsiteY17" fmla="*/ 484217 h 1445191"/>
              <a:gd name="connsiteX18" fmla="*/ 8852685 w 12192001"/>
              <a:gd name="connsiteY18" fmla="*/ 615575 h 1445191"/>
              <a:gd name="connsiteX19" fmla="*/ 8854308 w 12192001"/>
              <a:gd name="connsiteY19" fmla="*/ 612634 h 1445191"/>
              <a:gd name="connsiteX20" fmla="*/ 9496151 w 12192001"/>
              <a:gd name="connsiteY20" fmla="*/ 277136 h 1445191"/>
              <a:gd name="connsiteX21" fmla="*/ 9928922 w 12192001"/>
              <a:gd name="connsiteY21" fmla="*/ 407095 h 1445191"/>
              <a:gd name="connsiteX22" fmla="*/ 9938225 w 12192001"/>
              <a:gd name="connsiteY22" fmla="*/ 414641 h 1445191"/>
              <a:gd name="connsiteX23" fmla="*/ 9981920 w 12192001"/>
              <a:gd name="connsiteY23" fmla="*/ 335498 h 1445191"/>
              <a:gd name="connsiteX24" fmla="*/ 10623763 w 12192001"/>
              <a:gd name="connsiteY24" fmla="*/ 0 h 1445191"/>
              <a:gd name="connsiteX25" fmla="*/ 11265607 w 12192001"/>
              <a:gd name="connsiteY25" fmla="*/ 335498 h 1445191"/>
              <a:gd name="connsiteX26" fmla="*/ 11291202 w 12192001"/>
              <a:gd name="connsiteY26" fmla="*/ 381858 h 1445191"/>
              <a:gd name="connsiteX27" fmla="*/ 11306415 w 12192001"/>
              <a:gd name="connsiteY27" fmla="*/ 369518 h 1445191"/>
              <a:gd name="connsiteX28" fmla="*/ 11739186 w 12192001"/>
              <a:gd name="connsiteY28" fmla="*/ 239559 h 1445191"/>
              <a:gd name="connsiteX29" fmla="*/ 12171956 w 12192001"/>
              <a:gd name="connsiteY29" fmla="*/ 369518 h 1445191"/>
              <a:gd name="connsiteX30" fmla="*/ 12192001 w 12192001"/>
              <a:gd name="connsiteY30" fmla="*/ 385777 h 1445191"/>
              <a:gd name="connsiteX31" fmla="*/ 12192001 w 12192001"/>
              <a:gd name="connsiteY31" fmla="*/ 1445191 h 1445191"/>
              <a:gd name="connsiteX32" fmla="*/ 0 w 12192001"/>
              <a:gd name="connsiteY32" fmla="*/ 1445191 h 1445191"/>
              <a:gd name="connsiteX33" fmla="*/ 0 w 12192001"/>
              <a:gd name="connsiteY33" fmla="*/ 160691 h 1445191"/>
              <a:gd name="connsiteX34" fmla="*/ 41876 w 12192001"/>
              <a:gd name="connsiteY34" fmla="*/ 184935 h 1445191"/>
              <a:gd name="connsiteX35" fmla="*/ 134451 w 12192001"/>
              <a:gd name="connsiteY35" fmla="*/ 253847 h 1445191"/>
              <a:gd name="connsiteX36" fmla="*/ 135221 w 12192001"/>
              <a:gd name="connsiteY36" fmla="*/ 253387 h 1445191"/>
              <a:gd name="connsiteX37" fmla="*/ 605900 w 12192001"/>
              <a:gd name="connsiteY37" fmla="*/ 136221 h 1445191"/>
              <a:gd name="connsiteX38" fmla="*/ 1450394 w 12192001"/>
              <a:gd name="connsiteY38" fmla="*/ 603610 h 1445191"/>
              <a:gd name="connsiteX39" fmla="*/ 1457193 w 12192001"/>
              <a:gd name="connsiteY39" fmla="*/ 617070 h 1445191"/>
              <a:gd name="connsiteX40" fmla="*/ 1531063 w 12192001"/>
              <a:gd name="connsiteY40" fmla="*/ 529051 h 1445191"/>
              <a:gd name="connsiteX41" fmla="*/ 2118933 w 12192001"/>
              <a:gd name="connsiteY41" fmla="*/ 289663 h 1445191"/>
              <a:gd name="connsiteX42" fmla="*/ 2532753 w 12192001"/>
              <a:gd name="connsiteY42" fmla="*/ 397949 h 1445191"/>
              <a:gd name="connsiteX43" fmla="*/ 2559976 w 12192001"/>
              <a:gd name="connsiteY43" fmla="*/ 416495 h 1445191"/>
              <a:gd name="connsiteX44" fmla="*/ 2604696 w 12192001"/>
              <a:gd name="connsiteY44" fmla="*/ 335498 h 1445191"/>
              <a:gd name="connsiteX45" fmla="*/ 3246538 w 12192001"/>
              <a:gd name="connsiteY4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92001" h="1445191">
                <a:moveTo>
                  <a:pt x="3246538" y="0"/>
                </a:moveTo>
                <a:cubicBezTo>
                  <a:pt x="3513718" y="0"/>
                  <a:pt x="3749281" y="133083"/>
                  <a:pt x="3888381" y="335498"/>
                </a:cubicBezTo>
                <a:lnTo>
                  <a:pt x="3925176" y="402142"/>
                </a:lnTo>
                <a:lnTo>
                  <a:pt x="4047372" y="336937"/>
                </a:lnTo>
                <a:cubicBezTo>
                  <a:pt x="4139977" y="298430"/>
                  <a:pt x="4241791" y="277137"/>
                  <a:pt x="4348662" y="277137"/>
                </a:cubicBezTo>
                <a:cubicBezTo>
                  <a:pt x="4615842" y="277137"/>
                  <a:pt x="4851406" y="410220"/>
                  <a:pt x="4990506" y="612635"/>
                </a:cubicBezTo>
                <a:lnTo>
                  <a:pt x="4990587" y="612785"/>
                </a:lnTo>
                <a:lnTo>
                  <a:pt x="5017399" y="564223"/>
                </a:lnTo>
                <a:cubicBezTo>
                  <a:pt x="5194852" y="305997"/>
                  <a:pt x="5495363" y="136221"/>
                  <a:pt x="5836210" y="136221"/>
                </a:cubicBezTo>
                <a:cubicBezTo>
                  <a:pt x="6006632" y="136221"/>
                  <a:pt x="6166972" y="178665"/>
                  <a:pt x="6306886" y="253387"/>
                </a:cubicBezTo>
                <a:lnTo>
                  <a:pt x="6347988" y="277935"/>
                </a:lnTo>
                <a:lnTo>
                  <a:pt x="6394194" y="222879"/>
                </a:lnTo>
                <a:cubicBezTo>
                  <a:pt x="6534266" y="85173"/>
                  <a:pt x="6727776" y="0"/>
                  <a:pt x="6941520" y="0"/>
                </a:cubicBezTo>
                <a:cubicBezTo>
                  <a:pt x="7155263" y="0"/>
                  <a:pt x="7348773" y="85173"/>
                  <a:pt x="7488846" y="222879"/>
                </a:cubicBezTo>
                <a:lnTo>
                  <a:pt x="7529289" y="271069"/>
                </a:lnTo>
                <a:lnTo>
                  <a:pt x="7537925" y="265911"/>
                </a:lnTo>
                <a:cubicBezTo>
                  <a:pt x="7677840" y="191189"/>
                  <a:pt x="7838181" y="148745"/>
                  <a:pt x="8008603" y="148745"/>
                </a:cubicBezTo>
                <a:cubicBezTo>
                  <a:pt x="8306843" y="148745"/>
                  <a:pt x="8574203" y="278730"/>
                  <a:pt x="8755262" y="484217"/>
                </a:cubicBezTo>
                <a:lnTo>
                  <a:pt x="8852685" y="615575"/>
                </a:lnTo>
                <a:lnTo>
                  <a:pt x="8854308" y="612634"/>
                </a:lnTo>
                <a:cubicBezTo>
                  <a:pt x="8993408" y="410219"/>
                  <a:pt x="9228971" y="277136"/>
                  <a:pt x="9496151" y="277136"/>
                </a:cubicBezTo>
                <a:cubicBezTo>
                  <a:pt x="9656459" y="277136"/>
                  <a:pt x="9805385" y="325046"/>
                  <a:pt x="9928922" y="407095"/>
                </a:cubicBezTo>
                <a:lnTo>
                  <a:pt x="9938225" y="414641"/>
                </a:lnTo>
                <a:lnTo>
                  <a:pt x="9981920" y="335498"/>
                </a:lnTo>
                <a:cubicBezTo>
                  <a:pt x="10121021" y="133083"/>
                  <a:pt x="10356583" y="0"/>
                  <a:pt x="10623763" y="0"/>
                </a:cubicBezTo>
                <a:cubicBezTo>
                  <a:pt x="10890944" y="0"/>
                  <a:pt x="11126506" y="133083"/>
                  <a:pt x="11265607" y="335498"/>
                </a:cubicBezTo>
                <a:lnTo>
                  <a:pt x="11291202" y="381858"/>
                </a:lnTo>
                <a:lnTo>
                  <a:pt x="11306415" y="369518"/>
                </a:lnTo>
                <a:cubicBezTo>
                  <a:pt x="11429952" y="287469"/>
                  <a:pt x="11578878" y="239559"/>
                  <a:pt x="11739186" y="239559"/>
                </a:cubicBezTo>
                <a:cubicBezTo>
                  <a:pt x="11899494" y="239559"/>
                  <a:pt x="12048420" y="287469"/>
                  <a:pt x="12171956" y="369518"/>
                </a:cubicBezTo>
                <a:lnTo>
                  <a:pt x="12192001" y="385777"/>
                </a:lnTo>
                <a:lnTo>
                  <a:pt x="12192001" y="1445191"/>
                </a:lnTo>
                <a:lnTo>
                  <a:pt x="0" y="1445191"/>
                </a:lnTo>
                <a:lnTo>
                  <a:pt x="0" y="160691"/>
                </a:lnTo>
                <a:lnTo>
                  <a:pt x="41876" y="184935"/>
                </a:lnTo>
                <a:lnTo>
                  <a:pt x="134451" y="253847"/>
                </a:lnTo>
                <a:lnTo>
                  <a:pt x="135221" y="253387"/>
                </a:lnTo>
                <a:cubicBezTo>
                  <a:pt x="275136" y="178665"/>
                  <a:pt x="435476" y="136221"/>
                  <a:pt x="605900" y="136221"/>
                </a:cubicBezTo>
                <a:cubicBezTo>
                  <a:pt x="963788" y="136221"/>
                  <a:pt x="1277208" y="323399"/>
                  <a:pt x="1450394" y="603610"/>
                </a:cubicBezTo>
                <a:lnTo>
                  <a:pt x="1457193" y="617070"/>
                </a:lnTo>
                <a:lnTo>
                  <a:pt x="1531063" y="529051"/>
                </a:lnTo>
                <a:cubicBezTo>
                  <a:pt x="1681511" y="381145"/>
                  <a:pt x="1889354" y="289663"/>
                  <a:pt x="2118933" y="289663"/>
                </a:cubicBezTo>
                <a:cubicBezTo>
                  <a:pt x="2269592" y="289663"/>
                  <a:pt x="2410892" y="329061"/>
                  <a:pt x="2532753" y="397949"/>
                </a:cubicBezTo>
                <a:lnTo>
                  <a:pt x="2559976" y="416495"/>
                </a:lnTo>
                <a:lnTo>
                  <a:pt x="2604696" y="335498"/>
                </a:lnTo>
                <a:cubicBezTo>
                  <a:pt x="2743795" y="133083"/>
                  <a:pt x="2979358" y="0"/>
                  <a:pt x="3246538"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B0825EFD-BEDD-4EEF-AF1D-33CE9C7E4B97}"/>
              </a:ext>
            </a:extLst>
          </p:cNvPr>
          <p:cNvSpPr/>
          <p:nvPr/>
        </p:nvSpPr>
        <p:spPr>
          <a:xfrm>
            <a:off x="0" y="5724526"/>
            <a:ext cx="12192000" cy="1133475"/>
          </a:xfrm>
          <a:custGeom>
            <a:gdLst>
              <a:gd name="connsiteX0" fmla="*/ 4783442 w 12192001"/>
              <a:gd name="connsiteY0" fmla="*/ 0 h 1133339"/>
              <a:gd name="connsiteX1" fmla="*/ 5390536 w 12192001"/>
              <a:gd name="connsiteY1" fmla="*/ 268294 h 1133339"/>
              <a:gd name="connsiteX2" fmla="*/ 5418659 w 12192001"/>
              <a:gd name="connsiteY2" fmla="*/ 311359 h 1133339"/>
              <a:gd name="connsiteX3" fmla="*/ 5445718 w 12192001"/>
              <a:gd name="connsiteY3" fmla="*/ 309092 h 1133339"/>
              <a:gd name="connsiteX4" fmla="*/ 5966086 w 12192001"/>
              <a:gd name="connsiteY4" fmla="*/ 539058 h 1133339"/>
              <a:gd name="connsiteX5" fmla="*/ 5998471 w 12192001"/>
              <a:gd name="connsiteY5" fmla="*/ 588645 h 1133339"/>
              <a:gd name="connsiteX6" fmla="*/ 6084786 w 12192001"/>
              <a:gd name="connsiteY6" fmla="*/ 549703 h 1133339"/>
              <a:gd name="connsiteX7" fmla="*/ 6329055 w 12192001"/>
              <a:gd name="connsiteY7" fmla="*/ 508714 h 1133339"/>
              <a:gd name="connsiteX8" fmla="*/ 6382291 w 12192001"/>
              <a:gd name="connsiteY8" fmla="*/ 512618 h 1133339"/>
              <a:gd name="connsiteX9" fmla="*/ 6419886 w 12192001"/>
              <a:gd name="connsiteY9" fmla="*/ 474742 h 1133339"/>
              <a:gd name="connsiteX10" fmla="*/ 6863627 w 12192001"/>
              <a:gd name="connsiteY10" fmla="*/ 321971 h 1133339"/>
              <a:gd name="connsiteX11" fmla="*/ 7107895 w 12192001"/>
              <a:gd name="connsiteY11" fmla="*/ 362960 h 1133339"/>
              <a:gd name="connsiteX12" fmla="*/ 7202810 w 12192001"/>
              <a:gd name="connsiteY12" fmla="*/ 405780 h 1133339"/>
              <a:gd name="connsiteX13" fmla="*/ 7213903 w 12192001"/>
              <a:gd name="connsiteY13" fmla="*/ 398172 h 1133339"/>
              <a:gd name="connsiteX14" fmla="*/ 7564766 w 12192001"/>
              <a:gd name="connsiteY14" fmla="*/ 309092 h 1133339"/>
              <a:gd name="connsiteX15" fmla="*/ 8008506 w 12192001"/>
              <a:gd name="connsiteY15" fmla="*/ 461863 h 1133339"/>
              <a:gd name="connsiteX16" fmla="*/ 8052822 w 12192001"/>
              <a:gd name="connsiteY16" fmla="*/ 506507 h 1133339"/>
              <a:gd name="connsiteX17" fmla="*/ 8060557 w 12192001"/>
              <a:gd name="connsiteY17" fmla="*/ 501203 h 1133339"/>
              <a:gd name="connsiteX18" fmla="*/ 8411422 w 12192001"/>
              <a:gd name="connsiteY18" fmla="*/ 412123 h 1133339"/>
              <a:gd name="connsiteX19" fmla="*/ 8989649 w 12192001"/>
              <a:gd name="connsiteY19" fmla="*/ 730689 h 1133339"/>
              <a:gd name="connsiteX20" fmla="*/ 8994011 w 12192001"/>
              <a:gd name="connsiteY20" fmla="*/ 742369 h 1133339"/>
              <a:gd name="connsiteX21" fmla="*/ 9000624 w 12192001"/>
              <a:gd name="connsiteY21" fmla="*/ 732242 h 1133339"/>
              <a:gd name="connsiteX22" fmla="*/ 9520993 w 12192001"/>
              <a:gd name="connsiteY22" fmla="*/ 502276 h 1133339"/>
              <a:gd name="connsiteX23" fmla="*/ 9736762 w 12192001"/>
              <a:gd name="connsiteY23" fmla="*/ 533926 h 1133339"/>
              <a:gd name="connsiteX24" fmla="*/ 9822666 w 12192001"/>
              <a:gd name="connsiteY24" fmla="*/ 567236 h 1133339"/>
              <a:gd name="connsiteX25" fmla="*/ 9849091 w 12192001"/>
              <a:gd name="connsiteY25" fmla="*/ 526771 h 1133339"/>
              <a:gd name="connsiteX26" fmla="*/ 10216623 w 12192001"/>
              <a:gd name="connsiteY26" fmla="*/ 364348 h 1133339"/>
              <a:gd name="connsiteX27" fmla="*/ 10584155 w 12192001"/>
              <a:gd name="connsiteY27" fmla="*/ 526771 h 1133339"/>
              <a:gd name="connsiteX28" fmla="*/ 10607270 w 12192001"/>
              <a:gd name="connsiteY28" fmla="*/ 562169 h 1133339"/>
              <a:gd name="connsiteX29" fmla="*/ 10634903 w 12192001"/>
              <a:gd name="connsiteY29" fmla="*/ 549703 h 1133339"/>
              <a:gd name="connsiteX30" fmla="*/ 10879171 w 12192001"/>
              <a:gd name="connsiteY30" fmla="*/ 508714 h 1133339"/>
              <a:gd name="connsiteX31" fmla="*/ 11415862 w 12192001"/>
              <a:gd name="connsiteY31" fmla="*/ 759843 h 1133339"/>
              <a:gd name="connsiteX32" fmla="*/ 11427708 w 12192001"/>
              <a:gd name="connsiteY32" fmla="*/ 779672 h 1133339"/>
              <a:gd name="connsiteX33" fmla="*/ 11443598 w 12192001"/>
              <a:gd name="connsiteY33" fmla="*/ 737128 h 1133339"/>
              <a:gd name="connsiteX34" fmla="*/ 12021824 w 12192001"/>
              <a:gd name="connsiteY34" fmla="*/ 418562 h 1133339"/>
              <a:gd name="connsiteX35" fmla="*/ 12148296 w 12192001"/>
              <a:gd name="connsiteY35" fmla="*/ 429159 h 1133339"/>
              <a:gd name="connsiteX36" fmla="*/ 12192001 w 12192001"/>
              <a:gd name="connsiteY36" fmla="*/ 440435 h 1133339"/>
              <a:gd name="connsiteX37" fmla="*/ 12192001 w 12192001"/>
              <a:gd name="connsiteY37" fmla="*/ 1133339 h 1133339"/>
              <a:gd name="connsiteX38" fmla="*/ 0 w 12192001"/>
              <a:gd name="connsiteY38" fmla="*/ 1133339 h 1133339"/>
              <a:gd name="connsiteX39" fmla="*/ 0 w 12192001"/>
              <a:gd name="connsiteY39" fmla="*/ 510365 h 1133339"/>
              <a:gd name="connsiteX40" fmla="*/ 22512 w 12192001"/>
              <a:gd name="connsiteY40" fmla="*/ 508714 h 1133339"/>
              <a:gd name="connsiteX41" fmla="*/ 497027 w 12192001"/>
              <a:gd name="connsiteY41" fmla="*/ 688964 h 1133339"/>
              <a:gd name="connsiteX42" fmla="*/ 501680 w 12192001"/>
              <a:gd name="connsiteY42" fmla="*/ 694269 h 1133339"/>
              <a:gd name="connsiteX43" fmla="*/ 518573 w 12192001"/>
              <a:gd name="connsiteY43" fmla="*/ 668401 h 1133339"/>
              <a:gd name="connsiteX44" fmla="*/ 1083912 w 12192001"/>
              <a:gd name="connsiteY44" fmla="*/ 418562 h 1133339"/>
              <a:gd name="connsiteX45" fmla="*/ 1349289 w 12192001"/>
              <a:gd name="connsiteY45" fmla="*/ 463094 h 1133339"/>
              <a:gd name="connsiteX46" fmla="*/ 1420528 w 12192001"/>
              <a:gd name="connsiteY46" fmla="*/ 495232 h 1133339"/>
              <a:gd name="connsiteX47" fmla="*/ 1453652 w 12192001"/>
              <a:gd name="connsiteY47" fmla="*/ 461863 h 1133339"/>
              <a:gd name="connsiteX48" fmla="*/ 1897391 w 12192001"/>
              <a:gd name="connsiteY48" fmla="*/ 309092 h 1133339"/>
              <a:gd name="connsiteX49" fmla="*/ 2141659 w 12192001"/>
              <a:gd name="connsiteY49" fmla="*/ 350081 h 1133339"/>
              <a:gd name="connsiteX50" fmla="*/ 2242051 w 12192001"/>
              <a:gd name="connsiteY50" fmla="*/ 395372 h 1133339"/>
              <a:gd name="connsiteX51" fmla="*/ 2306042 w 12192001"/>
              <a:gd name="connsiteY51" fmla="*/ 366503 h 1133339"/>
              <a:gd name="connsiteX52" fmla="*/ 2571419 w 12192001"/>
              <a:gd name="connsiteY52" fmla="*/ 321971 h 1133339"/>
              <a:gd name="connsiteX53" fmla="*/ 3199618 w 12192001"/>
              <a:gd name="connsiteY53" fmla="*/ 668067 h 1133339"/>
              <a:gd name="connsiteX54" fmla="*/ 3225139 w 12192001"/>
              <a:gd name="connsiteY54" fmla="*/ 736404 h 1133339"/>
              <a:gd name="connsiteX55" fmla="*/ 3242934 w 12192001"/>
              <a:gd name="connsiteY55" fmla="*/ 731813 h 1133339"/>
              <a:gd name="connsiteX56" fmla="*/ 3369406 w 12192001"/>
              <a:gd name="connsiteY56" fmla="*/ 721216 h 1133339"/>
              <a:gd name="connsiteX57" fmla="*/ 3391102 w 12192001"/>
              <a:gd name="connsiteY57" fmla="*/ 722353 h 1133339"/>
              <a:gd name="connsiteX58" fmla="*/ 3426468 w 12192001"/>
              <a:gd name="connsiteY58" fmla="*/ 627658 h 1133339"/>
              <a:gd name="connsiteX59" fmla="*/ 4004695 w 12192001"/>
              <a:gd name="connsiteY59" fmla="*/ 309092 h 1133339"/>
              <a:gd name="connsiteX60" fmla="*/ 4131167 w 12192001"/>
              <a:gd name="connsiteY60" fmla="*/ 319689 h 1133339"/>
              <a:gd name="connsiteX61" fmla="*/ 4141105 w 12192001"/>
              <a:gd name="connsiteY61" fmla="*/ 322253 h 1133339"/>
              <a:gd name="connsiteX62" fmla="*/ 4176342 w 12192001"/>
              <a:gd name="connsiteY62" fmla="*/ 268294 h 1133339"/>
              <a:gd name="connsiteX63" fmla="*/ 4783442 w 12192001"/>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1" h="1133339">
                <a:moveTo>
                  <a:pt x="4783442" y="0"/>
                </a:moveTo>
                <a:cubicBezTo>
                  <a:pt x="5036157" y="0"/>
                  <a:pt x="5258967" y="106424"/>
                  <a:pt x="5390536" y="268294"/>
                </a:cubicBezTo>
                <a:lnTo>
                  <a:pt x="5418659" y="311359"/>
                </a:lnTo>
                <a:lnTo>
                  <a:pt x="5445718" y="309092"/>
                </a:lnTo>
                <a:cubicBezTo>
                  <a:pt x="5662331" y="309092"/>
                  <a:pt x="5853314" y="400313"/>
                  <a:pt x="5966086" y="539058"/>
                </a:cubicBezTo>
                <a:lnTo>
                  <a:pt x="5998471" y="588645"/>
                </a:lnTo>
                <a:lnTo>
                  <a:pt x="6084786" y="549703"/>
                </a:lnTo>
                <a:cubicBezTo>
                  <a:pt x="6159865" y="523309"/>
                  <a:pt x="6242409" y="508714"/>
                  <a:pt x="6329055" y="508714"/>
                </a:cubicBezTo>
                <a:lnTo>
                  <a:pt x="6382291" y="512618"/>
                </a:lnTo>
                <a:lnTo>
                  <a:pt x="6419886" y="474742"/>
                </a:lnTo>
                <a:cubicBezTo>
                  <a:pt x="6533449" y="380352"/>
                  <a:pt x="6690336" y="321971"/>
                  <a:pt x="6863627" y="321971"/>
                </a:cubicBezTo>
                <a:cubicBezTo>
                  <a:pt x="6950273" y="321971"/>
                  <a:pt x="7032817" y="336566"/>
                  <a:pt x="7107895" y="362960"/>
                </a:cubicBezTo>
                <a:lnTo>
                  <a:pt x="7202810" y="405780"/>
                </a:lnTo>
                <a:lnTo>
                  <a:pt x="7213903" y="398172"/>
                </a:lnTo>
                <a:cubicBezTo>
                  <a:pt x="7314059" y="341931"/>
                  <a:pt x="7434800" y="309092"/>
                  <a:pt x="7564766" y="309092"/>
                </a:cubicBezTo>
                <a:cubicBezTo>
                  <a:pt x="7738057" y="309092"/>
                  <a:pt x="7894943" y="367473"/>
                  <a:pt x="8008506" y="461863"/>
                </a:cubicBezTo>
                <a:lnTo>
                  <a:pt x="8052822" y="506507"/>
                </a:lnTo>
                <a:lnTo>
                  <a:pt x="8060557" y="501203"/>
                </a:lnTo>
                <a:cubicBezTo>
                  <a:pt x="8160713" y="444962"/>
                  <a:pt x="8281454" y="412123"/>
                  <a:pt x="8411422" y="412123"/>
                </a:cubicBezTo>
                <a:cubicBezTo>
                  <a:pt x="8671358" y="412123"/>
                  <a:pt x="8894382" y="543481"/>
                  <a:pt x="8989649" y="730689"/>
                </a:cubicBezTo>
                <a:lnTo>
                  <a:pt x="8994011" y="742369"/>
                </a:lnTo>
                <a:lnTo>
                  <a:pt x="9000624" y="732242"/>
                </a:lnTo>
                <a:cubicBezTo>
                  <a:pt x="9113399" y="593497"/>
                  <a:pt x="9304380" y="502276"/>
                  <a:pt x="9520993" y="502276"/>
                </a:cubicBezTo>
                <a:cubicBezTo>
                  <a:pt x="9596808" y="502276"/>
                  <a:pt x="9669483" y="513450"/>
                  <a:pt x="9736762" y="533926"/>
                </a:cubicBezTo>
                <a:lnTo>
                  <a:pt x="9822666" y="567236"/>
                </a:lnTo>
                <a:lnTo>
                  <a:pt x="9849091" y="526771"/>
                </a:lnTo>
                <a:cubicBezTo>
                  <a:pt x="9928743" y="428776"/>
                  <a:pt x="10063630" y="364348"/>
                  <a:pt x="10216623" y="364348"/>
                </a:cubicBezTo>
                <a:cubicBezTo>
                  <a:pt x="10369615" y="364348"/>
                  <a:pt x="10504503" y="428776"/>
                  <a:pt x="10584155" y="526771"/>
                </a:cubicBezTo>
                <a:lnTo>
                  <a:pt x="10607270" y="562169"/>
                </a:lnTo>
                <a:lnTo>
                  <a:pt x="10634903" y="549703"/>
                </a:lnTo>
                <a:cubicBezTo>
                  <a:pt x="10709981" y="523309"/>
                  <a:pt x="10792525" y="508714"/>
                  <a:pt x="10879171" y="508714"/>
                </a:cubicBezTo>
                <a:cubicBezTo>
                  <a:pt x="11106615" y="508714"/>
                  <a:pt x="11305799" y="609285"/>
                  <a:pt x="11415862" y="759843"/>
                </a:cubicBezTo>
                <a:lnTo>
                  <a:pt x="11427708" y="779672"/>
                </a:lnTo>
                <a:lnTo>
                  <a:pt x="11443598" y="737128"/>
                </a:lnTo>
                <a:cubicBezTo>
                  <a:pt x="11538863" y="549920"/>
                  <a:pt x="11761888" y="418562"/>
                  <a:pt x="12021824" y="418562"/>
                </a:cubicBezTo>
                <a:cubicBezTo>
                  <a:pt x="12065147" y="418562"/>
                  <a:pt x="12107444" y="422211"/>
                  <a:pt x="12148296" y="429159"/>
                </a:cubicBezTo>
                <a:lnTo>
                  <a:pt x="12192001" y="440435"/>
                </a:lnTo>
                <a:lnTo>
                  <a:pt x="12192001" y="1133339"/>
                </a:lnTo>
                <a:lnTo>
                  <a:pt x="0" y="1133339"/>
                </a:lnTo>
                <a:lnTo>
                  <a:pt x="0" y="510365"/>
                </a:lnTo>
                <a:lnTo>
                  <a:pt x="22512" y="508714"/>
                </a:lnTo>
                <a:cubicBezTo>
                  <a:pt x="212048" y="508714"/>
                  <a:pt x="381960" y="578555"/>
                  <a:pt x="497027" y="688964"/>
                </a:cubicBezTo>
                <a:lnTo>
                  <a:pt x="501680" y="694269"/>
                </a:lnTo>
                <a:lnTo>
                  <a:pt x="518573" y="668401"/>
                </a:lnTo>
                <a:cubicBezTo>
                  <a:pt x="641094" y="517666"/>
                  <a:pt x="848579" y="418562"/>
                  <a:pt x="1083912" y="418562"/>
                </a:cubicBezTo>
                <a:cubicBezTo>
                  <a:pt x="1178045" y="418562"/>
                  <a:pt x="1267722" y="434418"/>
                  <a:pt x="1349289" y="463094"/>
                </a:cubicBezTo>
                <a:lnTo>
                  <a:pt x="1420528" y="495232"/>
                </a:lnTo>
                <a:lnTo>
                  <a:pt x="1453652" y="461863"/>
                </a:lnTo>
                <a:cubicBezTo>
                  <a:pt x="1567215" y="367473"/>
                  <a:pt x="1724100" y="309092"/>
                  <a:pt x="1897391" y="309092"/>
                </a:cubicBezTo>
                <a:cubicBezTo>
                  <a:pt x="1984036" y="309092"/>
                  <a:pt x="2066580" y="323687"/>
                  <a:pt x="2141659" y="350081"/>
                </a:cubicBezTo>
                <a:lnTo>
                  <a:pt x="2242051" y="395372"/>
                </a:lnTo>
                <a:lnTo>
                  <a:pt x="2306042" y="366503"/>
                </a:lnTo>
                <a:cubicBezTo>
                  <a:pt x="2387609" y="337827"/>
                  <a:pt x="2477286" y="321971"/>
                  <a:pt x="2571419" y="321971"/>
                </a:cubicBezTo>
                <a:cubicBezTo>
                  <a:pt x="2853820" y="321971"/>
                  <a:pt x="3096119" y="464681"/>
                  <a:pt x="3199618" y="668067"/>
                </a:cubicBezTo>
                <a:lnTo>
                  <a:pt x="3225139" y="736404"/>
                </a:lnTo>
                <a:lnTo>
                  <a:pt x="3242934" y="731813"/>
                </a:lnTo>
                <a:cubicBezTo>
                  <a:pt x="3283786" y="724865"/>
                  <a:pt x="3326083" y="721216"/>
                  <a:pt x="3369406" y="721216"/>
                </a:cubicBezTo>
                <a:lnTo>
                  <a:pt x="3391102" y="722353"/>
                </a:lnTo>
                <a:lnTo>
                  <a:pt x="3426468" y="627658"/>
                </a:lnTo>
                <a:cubicBezTo>
                  <a:pt x="3521734" y="440450"/>
                  <a:pt x="3744758" y="309092"/>
                  <a:pt x="4004695" y="309092"/>
                </a:cubicBezTo>
                <a:cubicBezTo>
                  <a:pt x="4048018" y="309092"/>
                  <a:pt x="4090315" y="312741"/>
                  <a:pt x="4131167" y="319689"/>
                </a:cubicBezTo>
                <a:lnTo>
                  <a:pt x="4141105" y="322253"/>
                </a:lnTo>
                <a:lnTo>
                  <a:pt x="4176342" y="268294"/>
                </a:lnTo>
                <a:cubicBezTo>
                  <a:pt x="4307913" y="106424"/>
                  <a:pt x="4530723" y="0"/>
                  <a:pt x="4783442"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6" name="任意多边形 19">
            <a:extLst>
              <a:ext uri="{FF2B5EF4-FFF2-40B4-BE49-F238E27FC236}">
                <a16:creationId xmlns:a16="http://schemas.microsoft.com/office/drawing/2014/main" id="{ADB6D712-6B7E-46DB-9CCE-B8CE3CBA5440}"/>
              </a:ext>
            </a:extLst>
          </p:cNvPr>
          <p:cNvSpPr/>
          <p:nvPr/>
        </p:nvSpPr>
        <p:spPr>
          <a:xfrm rot="20700000" flipH="1">
            <a:off x="7818968" y="727075"/>
            <a:ext cx="1183217" cy="61277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4283115" y="2658508"/>
            <a:ext cx="5514879" cy="757130"/>
          </a:xfrm>
        </p:spPr>
        <p:txBody>
          <a:bodyPr anchor="b">
            <a:normAutofit/>
          </a:bodyPr>
          <a:lstStyle>
            <a:lvl1pPr>
              <a:defRPr sz="3600">
                <a:solidFill>
                  <a:schemeClr val="bg1"/>
                </a:solidFill>
              </a:defRPr>
            </a:lvl1pPr>
          </a:lstStyle>
          <a:p>
            <a:r>
              <a:rPr lang="zh-CN" altLang="en-US" noProof="1"/>
              <a:t>单击此处编辑母版标题样式</a:t>
            </a:r>
          </a:p>
        </p:txBody>
      </p:sp>
      <p:sp>
        <p:nvSpPr>
          <p:cNvPr id="3" name="文本占位符 2"/>
          <p:cNvSpPr>
            <a:spLocks noGrp="1"/>
          </p:cNvSpPr>
          <p:nvPr>
            <p:ph type="body" idx="1"/>
          </p:nvPr>
        </p:nvSpPr>
        <p:spPr>
          <a:xfrm>
            <a:off x="4283115" y="3452786"/>
            <a:ext cx="5514879" cy="424732"/>
          </a:xfrm>
        </p:spPr>
        <p:txBody>
          <a:bodyPr>
            <a:normAutofit/>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p>
        </p:txBody>
      </p:sp>
      <p:sp>
        <p:nvSpPr>
          <p:cNvPr id="17" name="日期占位符 3">
            <a:extLst>
              <a:ext uri="{FF2B5EF4-FFF2-40B4-BE49-F238E27FC236}">
                <a16:creationId xmlns:a16="http://schemas.microsoft.com/office/drawing/2014/main" id="{69AB25D9-CAC6-475B-B167-626CF04398C4}"/>
              </a:ext>
            </a:extLst>
          </p:cNvPr>
          <p:cNvSpPr>
            <a:spLocks noGrp="1"/>
          </p:cNvSpPr>
          <p:nvPr>
            <p:ph type="dt" sz="half" idx="10"/>
          </p:nvPr>
        </p:nvSpPr>
        <p:spPr/>
        <p:txBody>
          <a:bodyPr/>
          <a:lstStyle>
            <a:lvl1pPr>
              <a:defRPr sz="1200"/>
            </a:lvl1pPr>
          </a:lstStyle>
          <a:p>
            <a:pPr>
              <a:defRPr/>
            </a:pPr>
            <a:endParaRPr lang="zh-CN" altLang="en-US"/>
          </a:p>
        </p:txBody>
      </p:sp>
      <p:sp>
        <p:nvSpPr>
          <p:cNvPr id="18" name="页脚占位符 4">
            <a:extLst>
              <a:ext uri="{FF2B5EF4-FFF2-40B4-BE49-F238E27FC236}">
                <a16:creationId xmlns:a16="http://schemas.microsoft.com/office/drawing/2014/main" id="{ECFED1F2-71A2-4C14-90D7-54D2FF64B286}"/>
              </a:ext>
            </a:extLst>
          </p:cNvPr>
          <p:cNvSpPr>
            <a:spLocks noGrp="1"/>
          </p:cNvSpPr>
          <p:nvPr>
            <p:ph type="ftr" sz="quarter" idx="11"/>
          </p:nvPr>
        </p:nvSpPr>
        <p:spPr/>
        <p:txBody>
          <a:bodyPr/>
          <a:lstStyle>
            <a:lvl1pPr>
              <a:defRPr sz="1200"/>
            </a:lvl1pPr>
          </a:lstStyle>
          <a:p>
            <a:pPr>
              <a:defRPr/>
            </a:pPr>
            <a:endParaRPr lang="zh-CN" altLang="en-US"/>
          </a:p>
        </p:txBody>
      </p:sp>
      <p:sp>
        <p:nvSpPr>
          <p:cNvPr id="19" name="灯片编号占位符 5">
            <a:extLst>
              <a:ext uri="{FF2B5EF4-FFF2-40B4-BE49-F238E27FC236}">
                <a16:creationId xmlns:a16="http://schemas.microsoft.com/office/drawing/2014/main" id="{B685428F-605D-4462-9B19-31A1B76981C7}"/>
              </a:ext>
            </a:extLst>
          </p:cNvPr>
          <p:cNvSpPr>
            <a:spLocks noGrp="1"/>
          </p:cNvSpPr>
          <p:nvPr>
            <p:ph type="sldNum" sz="quarter" idx="12"/>
          </p:nvPr>
        </p:nvSpPr>
        <p:spPr/>
        <p:txBody>
          <a:bodyPr/>
          <a:lstStyle>
            <a:lvl1pPr>
              <a:defRPr/>
            </a:lvl1pPr>
          </a:lstStyle>
          <a:p>
            <a:fld id="{C5755F92-05ED-49CB-B7CF-7D0854A80B9C}" type="slidenum">
              <a:rPr lang="zh-CN" altLang="en-US"/>
              <a:t>‹#›</a:t>
            </a:fld>
            <a:endParaRPr lang="zh-CN" altLang="en-US"/>
          </a:p>
        </p:txBody>
      </p:sp>
    </p:spTree>
    <p:extLst>
      <p:ext uri="{BB962C8B-B14F-4D97-AF65-F5344CB8AC3E}">
        <p14:creationId xmlns:p14="http://schemas.microsoft.com/office/powerpoint/2010/main" val="998922137"/>
      </p:ext>
    </p:extLst>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a:extLst>
              <a:ext uri="{FF2B5EF4-FFF2-40B4-BE49-F238E27FC236}">
                <a16:creationId xmlns:a16="http://schemas.microsoft.com/office/drawing/2014/main" id="{A7EFC3D7-93A6-45EA-AE77-00F75F56EF1D}"/>
              </a:ext>
            </a:extLst>
          </p:cNvPr>
          <p:cNvSpPr>
            <a:spLocks noGrp="1"/>
          </p:cNvSpPr>
          <p:nvPr>
            <p:ph type="dt" sz="half" idx="10"/>
          </p:nvPr>
        </p:nvSpPr>
        <p:spPr/>
        <p:txBody>
          <a:bodyPr/>
          <a:lstStyle>
            <a:lvl1pPr>
              <a:defRPr/>
            </a:lvl1pPr>
          </a:lstStyle>
          <a:p>
            <a:pPr>
              <a:defRPr/>
            </a:pPr>
            <a:endParaRPr lang="zh-CN" altLang="en-US"/>
          </a:p>
        </p:txBody>
      </p:sp>
      <p:sp>
        <p:nvSpPr>
          <p:cNvPr id="6" name="页脚占位符 4">
            <a:extLst>
              <a:ext uri="{FF2B5EF4-FFF2-40B4-BE49-F238E27FC236}">
                <a16:creationId xmlns:a16="http://schemas.microsoft.com/office/drawing/2014/main" id="{71A98970-8650-49CC-BC56-C4FAA2B6E888}"/>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CE61C39E-F34C-4B82-BD26-BD0D6839EECA}"/>
              </a:ext>
            </a:extLst>
          </p:cNvPr>
          <p:cNvSpPr>
            <a:spLocks noGrp="1"/>
          </p:cNvSpPr>
          <p:nvPr>
            <p:ph type="sldNum" sz="quarter" idx="12"/>
          </p:nvPr>
        </p:nvSpPr>
        <p:spPr/>
        <p:txBody>
          <a:bodyPr/>
          <a:lstStyle>
            <a:lvl1pPr>
              <a:defRPr/>
            </a:lvl1pPr>
          </a:lstStyle>
          <a:p>
            <a:fld id="{F49208D9-D5E2-4B56-8FAC-236D96BECF11}" type="slidenum">
              <a:rPr lang="zh-CN" altLang="en-US"/>
              <a:t>‹#›</a:t>
            </a:fld>
            <a:endParaRPr lang="zh-CN" altLang="en-US"/>
          </a:p>
        </p:txBody>
      </p:sp>
    </p:spTree>
    <p:extLst>
      <p:ext uri="{BB962C8B-B14F-4D97-AF65-F5344CB8AC3E}">
        <p14:creationId xmlns:p14="http://schemas.microsoft.com/office/powerpoint/2010/main" val="710785960"/>
      </p:ext>
    </p:extLst>
  </p:cSld>
  <p:clrMapOvr>
    <a:masterClrMapping/>
  </p:clrMapOvr>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2221443" y="365127"/>
            <a:ext cx="7752291" cy="1325563"/>
          </a:xfrm>
        </p:spPr>
        <p:txBody>
          <a:bodyPr>
            <a:normAutofit/>
          </a:bodyPr>
          <a:lstStyle/>
          <a:p>
            <a:r>
              <a:rPr lang="zh-CN" altLang="en-US" noProof="1"/>
              <a:t>单击此处编辑母版标题样式</a:t>
            </a:r>
          </a:p>
        </p:txBody>
      </p:sp>
      <p:sp>
        <p:nvSpPr>
          <p:cNvPr id="3" name="文本占位符 2"/>
          <p:cNvSpPr>
            <a:spLocks noGrp="1"/>
          </p:cNvSpPr>
          <p:nvPr>
            <p:ph type="body" idx="1"/>
          </p:nvPr>
        </p:nvSpPr>
        <p:spPr>
          <a:xfrm>
            <a:off x="839789" y="1744961"/>
            <a:ext cx="5157787"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839789" y="2615609"/>
            <a:ext cx="5157787"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72201" y="1744961"/>
            <a:ext cx="5183188"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6172201" y="2615609"/>
            <a:ext cx="5183188"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a:extLst>
              <a:ext uri="{FF2B5EF4-FFF2-40B4-BE49-F238E27FC236}">
                <a16:creationId xmlns:a16="http://schemas.microsoft.com/office/drawing/2014/main" id="{F2E38048-9C0B-4CB2-826E-22FB705EC25B}"/>
              </a:ext>
            </a:extLst>
          </p:cNvPr>
          <p:cNvSpPr>
            <a:spLocks noGrp="1"/>
          </p:cNvSpPr>
          <p:nvPr>
            <p:ph type="dt" sz="half" idx="10"/>
          </p:nvPr>
        </p:nvSpPr>
        <p:spPr/>
        <p:txBody>
          <a:bodyPr/>
          <a:lstStyle>
            <a:lvl1pPr>
              <a:defRPr/>
            </a:lvl1pPr>
          </a:lstStyle>
          <a:p>
            <a:pPr>
              <a:defRPr/>
            </a:pPr>
            <a:endParaRPr lang="zh-CN" altLang="en-US"/>
          </a:p>
        </p:txBody>
      </p:sp>
      <p:sp>
        <p:nvSpPr>
          <p:cNvPr id="8" name="页脚占位符 4">
            <a:extLst>
              <a:ext uri="{FF2B5EF4-FFF2-40B4-BE49-F238E27FC236}">
                <a16:creationId xmlns:a16="http://schemas.microsoft.com/office/drawing/2014/main" id="{C7574041-D5A2-4B42-B405-76FD66B3A99F}"/>
              </a:ext>
            </a:extLst>
          </p:cNvPr>
          <p:cNvSpPr>
            <a:spLocks noGrp="1"/>
          </p:cNvSpPr>
          <p:nvPr>
            <p:ph type="ftr" sz="quarter" idx="11"/>
          </p:nvPr>
        </p:nvSpPr>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id="{4C05E3C0-268D-4886-83A1-1D5E33468521}"/>
              </a:ext>
            </a:extLst>
          </p:cNvPr>
          <p:cNvSpPr>
            <a:spLocks noGrp="1"/>
          </p:cNvSpPr>
          <p:nvPr>
            <p:ph type="sldNum" sz="quarter" idx="12"/>
          </p:nvPr>
        </p:nvSpPr>
        <p:spPr/>
        <p:txBody>
          <a:bodyPr/>
          <a:lstStyle>
            <a:lvl1pPr>
              <a:defRPr/>
            </a:lvl1pPr>
          </a:lstStyle>
          <a:p>
            <a:fld id="{1C0E4681-3B79-4E3F-940F-EC082F292B68}" type="slidenum">
              <a:rPr lang="zh-CN" altLang="en-US"/>
              <a:t>‹#›</a:t>
            </a:fld>
            <a:endParaRPr lang="zh-CN" altLang="en-US"/>
          </a:p>
        </p:txBody>
      </p:sp>
    </p:spTree>
    <p:extLst>
      <p:ext uri="{BB962C8B-B14F-4D97-AF65-F5344CB8AC3E}">
        <p14:creationId xmlns:p14="http://schemas.microsoft.com/office/powerpoint/2010/main" val="3219769884"/>
      </p:ext>
    </p:extLst>
  </p:cSld>
  <p:clrMapOvr>
    <a:masterClrMapping/>
  </p:clrMapOvr>
  <p:transition/>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仅标题">
    <p:spTree>
      <p:nvGrpSpPr>
        <p:cNvPr id="1" name=""/>
        <p:cNvGrpSpPr/>
        <p:nvPr/>
      </p:nvGrpSpPr>
      <p:grpSpPr>
        <a:xfrm>
          <a:off x="0" y="0"/>
          <a:ext cx="0" cy="0"/>
        </a:xfrm>
      </p:grpSpPr>
      <p:grpSp>
        <p:nvGrpSpPr>
          <p:cNvPr id="4" name="组合 5">
            <a:extLst>
              <a:ext uri="{FF2B5EF4-FFF2-40B4-BE49-F238E27FC236}">
                <a16:creationId xmlns:a16="http://schemas.microsoft.com/office/drawing/2014/main" id="{9050050A-90FA-49F1-981C-4C1B428084C7}"/>
              </a:ext>
            </a:extLst>
          </p:cNvPr>
          <p:cNvGrpSpPr/>
          <p:nvPr/>
        </p:nvGrpSpPr>
        <p:grpSpPr>
          <a:xfrm>
            <a:off x="1524001" y="3287714"/>
            <a:ext cx="1564217" cy="268287"/>
            <a:chOff x="580290" y="3288314"/>
            <a:chExt cx="1172059" cy="267237"/>
          </a:xfrm>
        </p:grpSpPr>
        <p:sp>
          <p:nvSpPr>
            <p:cNvPr id="5" name="椭圆 4">
              <a:extLst>
                <a:ext uri="{FF2B5EF4-FFF2-40B4-BE49-F238E27FC236}">
                  <a16:creationId xmlns:a16="http://schemas.microsoft.com/office/drawing/2014/main" id="{9C9C34DD-53CE-46C8-B746-E69906C35390}"/>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6" name="椭圆 5">
              <a:extLst>
                <a:ext uri="{FF2B5EF4-FFF2-40B4-BE49-F238E27FC236}">
                  <a16:creationId xmlns:a16="http://schemas.microsoft.com/office/drawing/2014/main" id="{6DE82DF0-C016-4411-BA9E-8B576CE245A5}"/>
                </a:ext>
              </a:extLst>
            </p:cNvPr>
            <p:cNvSpPr/>
            <p:nvPr/>
          </p:nvSpPr>
          <p:spPr>
            <a:xfrm rot="10800000">
              <a:off x="1173456" y="3321521"/>
              <a:ext cx="199837"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4D304A51-7E18-4328-B502-44174CD61BBE}"/>
                </a:ext>
              </a:extLst>
            </p:cNvPr>
            <p:cNvSpPr/>
            <p:nvPr/>
          </p:nvSpPr>
          <p:spPr>
            <a:xfrm rot="10800000">
              <a:off x="1619124" y="3354728"/>
              <a:ext cx="13322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8" name="组合 9">
            <a:extLst>
              <a:ext uri="{FF2B5EF4-FFF2-40B4-BE49-F238E27FC236}">
                <a16:creationId xmlns:a16="http://schemas.microsoft.com/office/drawing/2014/main" id="{AF25856C-C4B5-42E2-BFC9-73425889147F}"/>
              </a:ext>
            </a:extLst>
          </p:cNvPr>
          <p:cNvGrpSpPr/>
          <p:nvPr/>
        </p:nvGrpSpPr>
        <p:grpSpPr>
          <a:xfrm flipH="1">
            <a:off x="9086851" y="3295650"/>
            <a:ext cx="1562100" cy="266700"/>
            <a:chOff x="580290" y="3288314"/>
            <a:chExt cx="1172059" cy="267237"/>
          </a:xfrm>
        </p:grpSpPr>
        <p:sp>
          <p:nvSpPr>
            <p:cNvPr id="9" name="椭圆 8">
              <a:extLst>
                <a:ext uri="{FF2B5EF4-FFF2-40B4-BE49-F238E27FC236}">
                  <a16:creationId xmlns:a16="http://schemas.microsoft.com/office/drawing/2014/main" id="{AF91EDE2-BD37-4C2E-8F04-F6716117165C}"/>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0" name="椭圆 9">
              <a:extLst>
                <a:ext uri="{FF2B5EF4-FFF2-40B4-BE49-F238E27FC236}">
                  <a16:creationId xmlns:a16="http://schemas.microsoft.com/office/drawing/2014/main" id="{D7D1852F-144E-46E8-9869-3D9C957B321D}"/>
                </a:ext>
              </a:extLst>
            </p:cNvPr>
            <p:cNvSpPr/>
            <p:nvPr/>
          </p:nvSpPr>
          <p:spPr>
            <a:xfrm rot="10800000">
              <a:off x="1172673" y="3321719"/>
              <a:ext cx="201695"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C9443378-E3FF-4B94-8689-A956120DF830}"/>
                </a:ext>
              </a:extLst>
            </p:cNvPr>
            <p:cNvSpPr/>
            <p:nvPr/>
          </p:nvSpPr>
          <p:spPr>
            <a:xfrm rot="10800000">
              <a:off x="1618944" y="3355123"/>
              <a:ext cx="13340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2" name="任意多边形: 形状 13">
            <a:extLst>
              <a:ext uri="{FF2B5EF4-FFF2-40B4-BE49-F238E27FC236}">
                <a16:creationId xmlns:a16="http://schemas.microsoft.com/office/drawing/2014/main" id="{D8A85236-66A4-47F3-AC3E-977E44BC1E0E}"/>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任意多边形: 形状 14">
            <a:extLst>
              <a:ext uri="{FF2B5EF4-FFF2-40B4-BE49-F238E27FC236}">
                <a16:creationId xmlns:a16="http://schemas.microsoft.com/office/drawing/2014/main" id="{438C7786-2531-40F9-90A0-20BF0B828448}"/>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15">
            <a:extLst>
              <a:ext uri="{FF2B5EF4-FFF2-40B4-BE49-F238E27FC236}">
                <a16:creationId xmlns:a16="http://schemas.microsoft.com/office/drawing/2014/main" id="{EDBBB50D-95F8-4E12-B999-F85BAC4FF89B}"/>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30">
            <a:extLst>
              <a:ext uri="{FF2B5EF4-FFF2-40B4-BE49-F238E27FC236}">
                <a16:creationId xmlns:a16="http://schemas.microsoft.com/office/drawing/2014/main" id="{C48EE7E5-951A-446D-AB3B-8D16AF3DD435}"/>
              </a:ext>
            </a:extLst>
          </p:cNvPr>
          <p:cNvSpPr/>
          <p:nvPr/>
        </p:nvSpPr>
        <p:spPr>
          <a:xfrm rot="20700000" flipH="1">
            <a:off x="5499100" y="1689101"/>
            <a:ext cx="1193800"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3581400" y="2591561"/>
            <a:ext cx="5029200"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18" name="内容占位符 17"/>
          <p:cNvSpPr>
            <a:spLocks noGrp="1"/>
          </p:cNvSpPr>
          <p:nvPr>
            <p:ph sz="quarter" idx="13"/>
          </p:nvPr>
        </p:nvSpPr>
        <p:spPr>
          <a:xfrm>
            <a:off x="3581400" y="3610929"/>
            <a:ext cx="5029200" cy="461665"/>
          </a:xfrm>
        </p:spPr>
        <p:txBody>
          <a:bodyPr>
            <a:normAutofit/>
          </a:bodyPr>
          <a:lstStyle>
            <a:lvl1pPr marL="0" indent="0" algn="ctr">
              <a:buNone/>
              <a:defRPr sz="2000">
                <a:solidFill>
                  <a:schemeClr val="bg1"/>
                </a:solidFill>
              </a:defRPr>
            </a:lvl1pPr>
          </a:lstStyle>
          <a:p>
            <a:pPr lvl="0"/>
            <a:r>
              <a:rPr lang="zh-CN" altLang="en-US" noProof="1"/>
              <a:t>单击此处编辑母版文本样式</a:t>
            </a:r>
          </a:p>
        </p:txBody>
      </p:sp>
      <p:sp>
        <p:nvSpPr>
          <p:cNvPr id="16" name="日期占位符 2">
            <a:extLst>
              <a:ext uri="{FF2B5EF4-FFF2-40B4-BE49-F238E27FC236}">
                <a16:creationId xmlns:a16="http://schemas.microsoft.com/office/drawing/2014/main" id="{E827468C-ED22-446F-906B-9EC541866956}"/>
              </a:ext>
            </a:extLst>
          </p:cNvPr>
          <p:cNvSpPr>
            <a:spLocks noGrp="1"/>
          </p:cNvSpPr>
          <p:nvPr>
            <p:ph type="dt" sz="half" idx="14"/>
          </p:nvPr>
        </p:nvSpPr>
        <p:spPr/>
        <p:txBody>
          <a:bodyPr/>
          <a:lstStyle>
            <a:lvl1pPr>
              <a:defRPr sz="1200"/>
            </a:lvl1pPr>
          </a:lstStyle>
          <a:p>
            <a:pPr>
              <a:defRPr/>
            </a:pPr>
            <a:endParaRPr lang="zh-CN" altLang="en-US"/>
          </a:p>
        </p:txBody>
      </p:sp>
      <p:sp>
        <p:nvSpPr>
          <p:cNvPr id="17" name="页脚占位符 3">
            <a:extLst>
              <a:ext uri="{FF2B5EF4-FFF2-40B4-BE49-F238E27FC236}">
                <a16:creationId xmlns:a16="http://schemas.microsoft.com/office/drawing/2014/main" id="{D931583F-F80E-4DDA-86EB-42A1A7D44B64}"/>
              </a:ext>
            </a:extLst>
          </p:cNvPr>
          <p:cNvSpPr>
            <a:spLocks noGrp="1"/>
          </p:cNvSpPr>
          <p:nvPr>
            <p:ph type="ftr" sz="quarter" idx="15"/>
          </p:nvPr>
        </p:nvSpPr>
        <p:spPr/>
        <p:txBody>
          <a:bodyPr/>
          <a:lstStyle>
            <a:lvl1pPr>
              <a:defRPr sz="1200"/>
            </a:lvl1pPr>
          </a:lstStyle>
          <a:p>
            <a:pPr>
              <a:defRPr/>
            </a:pPr>
            <a:endParaRPr lang="zh-CN" altLang="en-US"/>
          </a:p>
        </p:txBody>
      </p:sp>
      <p:sp>
        <p:nvSpPr>
          <p:cNvPr id="19" name="灯片编号占位符 4">
            <a:extLst>
              <a:ext uri="{FF2B5EF4-FFF2-40B4-BE49-F238E27FC236}">
                <a16:creationId xmlns:a16="http://schemas.microsoft.com/office/drawing/2014/main" id="{5715BE7D-46C0-4825-BB79-1C0BCFDEE6A8}"/>
              </a:ext>
            </a:extLst>
          </p:cNvPr>
          <p:cNvSpPr>
            <a:spLocks noGrp="1"/>
          </p:cNvSpPr>
          <p:nvPr>
            <p:ph type="sldNum" sz="quarter" idx="16"/>
          </p:nvPr>
        </p:nvSpPr>
        <p:spPr/>
        <p:txBody>
          <a:bodyPr/>
          <a:lstStyle>
            <a:lvl1pPr>
              <a:defRPr/>
            </a:lvl1pPr>
          </a:lstStyle>
          <a:p>
            <a:fld id="{6BB492D5-27B2-4DE1-A0D7-3F0AB78C33D9}" type="slidenum">
              <a:rPr lang="zh-CN" altLang="en-US"/>
              <a:t>‹#›</a:t>
            </a:fld>
            <a:endParaRPr lang="zh-CN" altLang="en-US"/>
          </a:p>
        </p:txBody>
      </p:sp>
    </p:spTree>
    <p:extLst>
      <p:ext uri="{BB962C8B-B14F-4D97-AF65-F5344CB8AC3E}">
        <p14:creationId xmlns:p14="http://schemas.microsoft.com/office/powerpoint/2010/main" val="536572794"/>
      </p:ext>
    </p:extLst>
  </p:cSld>
  <p:clrMapOvr>
    <a:masterClrMapping/>
  </p:clrMapOvr>
  <p:transition/>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3">
            <a:extLst>
              <a:ext uri="{FF2B5EF4-FFF2-40B4-BE49-F238E27FC236}">
                <a16:creationId xmlns:a16="http://schemas.microsoft.com/office/drawing/2014/main" id="{6BDD6D02-782B-4DFA-9025-A6DEEEE86467}"/>
              </a:ext>
            </a:extLst>
          </p:cNvPr>
          <p:cNvSpPr>
            <a:spLocks noGrp="1"/>
          </p:cNvSpPr>
          <p:nvPr>
            <p:ph type="dt" sz="half" idx="10"/>
          </p:nvPr>
        </p:nvSpPr>
        <p:spPr/>
        <p:txBody>
          <a:bodyPr/>
          <a:lstStyle>
            <a:lvl1pPr>
              <a:defRPr/>
            </a:lvl1pPr>
          </a:lstStyle>
          <a:p>
            <a:pPr>
              <a:defRPr/>
            </a:pPr>
            <a:endParaRPr lang="zh-CN" altLang="en-US"/>
          </a:p>
        </p:txBody>
      </p:sp>
      <p:sp>
        <p:nvSpPr>
          <p:cNvPr id="3" name="页脚占位符 4">
            <a:extLst>
              <a:ext uri="{FF2B5EF4-FFF2-40B4-BE49-F238E27FC236}">
                <a16:creationId xmlns:a16="http://schemas.microsoft.com/office/drawing/2014/main" id="{0A206253-1C70-465C-80D1-7D529BCDBE87}"/>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id="{A47B1071-A8FC-4B98-A3A7-07D2E6559DA6}"/>
              </a:ext>
            </a:extLst>
          </p:cNvPr>
          <p:cNvSpPr>
            <a:spLocks noGrp="1"/>
          </p:cNvSpPr>
          <p:nvPr>
            <p:ph type="sldNum" sz="quarter" idx="12"/>
          </p:nvPr>
        </p:nvSpPr>
        <p:spPr/>
        <p:txBody>
          <a:bodyPr/>
          <a:lstStyle>
            <a:lvl1pPr>
              <a:defRPr/>
            </a:lvl1pPr>
          </a:lstStyle>
          <a:p>
            <a:fld id="{B2D6BB0B-AC79-495D-A9F5-3C905A8512AC}" type="slidenum">
              <a:rPr lang="zh-CN" altLang="en-US"/>
              <a:t>‹#›</a:t>
            </a:fld>
            <a:endParaRPr lang="zh-CN" altLang="en-US"/>
          </a:p>
        </p:txBody>
      </p:sp>
    </p:spTree>
    <p:extLst>
      <p:ext uri="{BB962C8B-B14F-4D97-AF65-F5344CB8AC3E}">
        <p14:creationId xmlns:p14="http://schemas.microsoft.com/office/powerpoint/2010/main" val="1376073844"/>
      </p:ext>
    </p:extLst>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711200"/>
            <a:ext cx="4262400" cy="1600200"/>
          </a:xfrm>
        </p:spPr>
        <p:txBody>
          <a:bodyPr anchor="t">
            <a:normAutofit/>
          </a:bodyPr>
          <a:lstStyle>
            <a:lvl1pPr algn="l">
              <a:defRPr sz="3200"/>
            </a:lvl1pPr>
          </a:lstStyle>
          <a:p>
            <a:r>
              <a:rPr lang="zh-CN" altLang="en-US" noProof="1"/>
              <a:t>单击此处编辑母版标题样式</a:t>
            </a:r>
          </a:p>
        </p:txBody>
      </p:sp>
      <p:sp>
        <p:nvSpPr>
          <p:cNvPr id="3" name="图片占位符 2"/>
          <p:cNvSpPr>
            <a:spLocks noGrp="1" noChangeAspect="1"/>
          </p:cNvSpPr>
          <p:nvPr>
            <p:ph type="pic" idx="1"/>
          </p:nvPr>
        </p:nvSpPr>
        <p:spPr>
          <a:xfrm>
            <a:off x="5352521" y="733425"/>
            <a:ext cx="61704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1"/>
              <a:t>单击图标添加图片</a:t>
            </a:r>
          </a:p>
        </p:txBody>
      </p:sp>
      <p:sp>
        <p:nvSpPr>
          <p:cNvPr id="4" name="文本占位符 3"/>
          <p:cNvSpPr>
            <a:spLocks noGrp="1"/>
          </p:cNvSpPr>
          <p:nvPr>
            <p:ph type="body" sz="half" idx="2"/>
          </p:nvPr>
        </p:nvSpPr>
        <p:spPr>
          <a:xfrm>
            <a:off x="839788" y="2311400"/>
            <a:ext cx="4262400" cy="3811588"/>
          </a:xfrm>
        </p:spPr>
        <p:txBody>
          <a:bodyPr>
            <a:normAutofit/>
          </a:bodyPr>
          <a:lstStyle>
            <a:lvl1pPr marL="0" indent="0">
              <a:buNone/>
              <a:defRPr sz="20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BACA2F90-8388-4E2C-A889-B89C5D85A54B}"/>
              </a:ext>
            </a:extLst>
          </p:cNvPr>
          <p:cNvSpPr>
            <a:spLocks noGrp="1"/>
          </p:cNvSpPr>
          <p:nvPr>
            <p:ph type="dt" sz="half" idx="10"/>
          </p:nvPr>
        </p:nvSpPr>
        <p:spPr/>
        <p:txBody>
          <a:bodyPr/>
          <a:lstStyle>
            <a:lvl1pPr>
              <a:defRPr sz="1200"/>
            </a:lvl1pPr>
          </a:lstStyle>
          <a:p>
            <a:pPr>
              <a:defRPr/>
            </a:pPr>
            <a:endParaRPr lang="zh-CN" altLang="en-US"/>
          </a:p>
        </p:txBody>
      </p:sp>
      <p:sp>
        <p:nvSpPr>
          <p:cNvPr id="6" name="页脚占位符 5">
            <a:extLst>
              <a:ext uri="{FF2B5EF4-FFF2-40B4-BE49-F238E27FC236}">
                <a16:creationId xmlns:a16="http://schemas.microsoft.com/office/drawing/2014/main" id="{4DB88905-B7DF-4970-9313-DB4252BBD68D}"/>
              </a:ext>
            </a:extLst>
          </p:cNvPr>
          <p:cNvSpPr>
            <a:spLocks noGrp="1"/>
          </p:cNvSpPr>
          <p:nvPr>
            <p:ph type="ftr" sz="quarter" idx="11"/>
          </p:nvPr>
        </p:nvSpPr>
        <p:spPr/>
        <p:txBody>
          <a:bodyPr/>
          <a:lstStyle>
            <a:lvl1pPr>
              <a:defRPr sz="1200"/>
            </a:lvl1pPr>
          </a:lstStyle>
          <a:p>
            <a:pPr>
              <a:defRPr/>
            </a:pPr>
            <a:endParaRPr lang="zh-CN" altLang="en-US"/>
          </a:p>
        </p:txBody>
      </p:sp>
      <p:sp>
        <p:nvSpPr>
          <p:cNvPr id="7" name="灯片编号占位符 6">
            <a:extLst>
              <a:ext uri="{FF2B5EF4-FFF2-40B4-BE49-F238E27FC236}">
                <a16:creationId xmlns:a16="http://schemas.microsoft.com/office/drawing/2014/main" id="{E707EFE5-6CE9-49C2-8CD1-E0ED2D4CB617}"/>
              </a:ext>
            </a:extLst>
          </p:cNvPr>
          <p:cNvSpPr>
            <a:spLocks noGrp="1"/>
          </p:cNvSpPr>
          <p:nvPr>
            <p:ph type="sldNum" sz="quarter" idx="12"/>
          </p:nvPr>
        </p:nvSpPr>
        <p:spPr/>
        <p:txBody>
          <a:bodyPr/>
          <a:lstStyle>
            <a:lvl1pPr>
              <a:defRPr/>
            </a:lvl1pPr>
          </a:lstStyle>
          <a:p>
            <a:fld id="{B76A735A-B753-46D4-A13E-D6BC8488E419}" type="slidenum">
              <a:rPr lang="zh-CN" altLang="en-US"/>
              <a:t>‹#›</a:t>
            </a:fld>
            <a:endParaRPr lang="zh-CN" altLang="en-US"/>
          </a:p>
        </p:txBody>
      </p:sp>
    </p:spTree>
    <p:extLst>
      <p:ext uri="{BB962C8B-B14F-4D97-AF65-F5344CB8AC3E}">
        <p14:creationId xmlns:p14="http://schemas.microsoft.com/office/powerpoint/2010/main" val="2362443866"/>
      </p:ext>
    </p:extLst>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9824485" y="365125"/>
            <a:ext cx="1529316" cy="5811838"/>
          </a:xfrm>
        </p:spPr>
        <p:txBody>
          <a:bodyPr vert="eaVert">
            <a:normAutofit/>
          </a:bodyPr>
          <a:lstStyle>
            <a:lvl1pPr>
              <a:defRPr sz="2700"/>
            </a:lvl1pPr>
          </a:lstStyle>
          <a:p>
            <a:r>
              <a:rPr lang="zh-CN" altLang="en-US" noProof="1"/>
              <a:t>单击此处编辑母版标题样式</a:t>
            </a:r>
          </a:p>
        </p:txBody>
      </p:sp>
      <p:sp>
        <p:nvSpPr>
          <p:cNvPr id="3" name="竖排文字占位符 2"/>
          <p:cNvSpPr>
            <a:spLocks noGrp="1"/>
          </p:cNvSpPr>
          <p:nvPr>
            <p:ph type="body" orient="vert" idx="1"/>
          </p:nvPr>
        </p:nvSpPr>
        <p:spPr>
          <a:xfrm>
            <a:off x="838201" y="365125"/>
            <a:ext cx="8879959" cy="5811838"/>
          </a:xfrm>
        </p:spPr>
        <p:txBody>
          <a:bodyPr vert="eaVert">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DC571266-B44D-4191-A544-A7D37280FC67}"/>
              </a:ext>
            </a:extLst>
          </p:cNvPr>
          <p:cNvSpPr>
            <a:spLocks noGrp="1"/>
          </p:cNvSpPr>
          <p:nvPr>
            <p:ph type="dt" sz="half" idx="10"/>
          </p:nvPr>
        </p:nvSpPr>
        <p:spPr/>
        <p:txBody>
          <a:bodyPr/>
          <a:lstStyle>
            <a:lvl1pPr>
              <a:defRPr sz="1200"/>
            </a:lvl1pPr>
          </a:lstStyle>
          <a:p>
            <a:pPr>
              <a:defRPr/>
            </a:pPr>
            <a:endParaRPr lang="zh-CN" altLang="en-US"/>
          </a:p>
        </p:txBody>
      </p:sp>
      <p:sp>
        <p:nvSpPr>
          <p:cNvPr id="5" name="页脚占位符 4">
            <a:extLst>
              <a:ext uri="{FF2B5EF4-FFF2-40B4-BE49-F238E27FC236}">
                <a16:creationId xmlns:a16="http://schemas.microsoft.com/office/drawing/2014/main" id="{3CC48C9C-775B-49F1-907B-ADFBCD146E4B}"/>
              </a:ext>
            </a:extLst>
          </p:cNvPr>
          <p:cNvSpPr>
            <a:spLocks noGrp="1"/>
          </p:cNvSpPr>
          <p:nvPr>
            <p:ph type="ftr" sz="quarter" idx="11"/>
          </p:nvPr>
        </p:nvSpPr>
        <p:spPr/>
        <p:txBody>
          <a:bodyPr/>
          <a:lstStyle>
            <a:lvl1pPr>
              <a:defRPr sz="1200"/>
            </a:lvl1pPr>
          </a:lstStyle>
          <a:p>
            <a:pPr>
              <a:defRPr/>
            </a:pPr>
            <a:endParaRPr lang="zh-CN" altLang="en-US"/>
          </a:p>
        </p:txBody>
      </p:sp>
      <p:sp>
        <p:nvSpPr>
          <p:cNvPr id="6" name="灯片编号占位符 5">
            <a:extLst>
              <a:ext uri="{FF2B5EF4-FFF2-40B4-BE49-F238E27FC236}">
                <a16:creationId xmlns:a16="http://schemas.microsoft.com/office/drawing/2014/main" id="{F48B10D4-E373-45BA-A9C8-4C2603E5BE76}"/>
              </a:ext>
            </a:extLst>
          </p:cNvPr>
          <p:cNvSpPr>
            <a:spLocks noGrp="1"/>
          </p:cNvSpPr>
          <p:nvPr>
            <p:ph type="sldNum" sz="quarter" idx="12"/>
          </p:nvPr>
        </p:nvSpPr>
        <p:spPr/>
        <p:txBody>
          <a:bodyPr/>
          <a:lstStyle>
            <a:lvl1pPr>
              <a:defRPr/>
            </a:lvl1pPr>
          </a:lstStyle>
          <a:p>
            <a:fld id="{59BFEA0E-1A11-4264-BCB1-D01CF2A478F7}" type="slidenum">
              <a:rPr lang="zh-CN" altLang="en-US"/>
              <a:t>‹#›</a:t>
            </a:fld>
            <a:endParaRPr lang="zh-CN" altLang="en-US"/>
          </a:p>
        </p:txBody>
      </p:sp>
    </p:spTree>
    <p:extLst>
      <p:ext uri="{BB962C8B-B14F-4D97-AF65-F5344CB8AC3E}">
        <p14:creationId xmlns:p14="http://schemas.microsoft.com/office/powerpoint/2010/main" val="1461525491"/>
      </p:ext>
    </p:extLst>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idx="1"/>
          </p:nvPr>
        </p:nvSpPr>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C9A50FFC-31FD-43C7-BFFB-20D6565AF2E5}"/>
              </a:ext>
            </a:extLst>
          </p:cNvPr>
          <p:cNvSpPr>
            <a:spLocks noGrp="1"/>
          </p:cNvSpPr>
          <p:nvPr>
            <p:ph type="dt" sz="half" idx="10"/>
          </p:nvPr>
        </p:nvSpPr>
        <p:spPr/>
        <p:txBody>
          <a:bodyPr/>
          <a:lstStyle>
            <a:lvl1pPr>
              <a:defRPr/>
            </a:lvl1pPr>
          </a:lstStyle>
          <a:p>
            <a:pPr>
              <a:defRPr/>
            </a:pPr>
            <a:endParaRPr lang="zh-CN" altLang="en-US"/>
          </a:p>
        </p:txBody>
      </p:sp>
      <p:sp>
        <p:nvSpPr>
          <p:cNvPr id="5" name="页脚占位符 4">
            <a:extLst>
              <a:ext uri="{FF2B5EF4-FFF2-40B4-BE49-F238E27FC236}">
                <a16:creationId xmlns:a16="http://schemas.microsoft.com/office/drawing/2014/main" id="{97376F7D-3CD9-4A99-8CCB-127F1FDC38B8}"/>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001957BC-8C83-41AF-9CAE-77D6C01F591E}"/>
              </a:ext>
            </a:extLst>
          </p:cNvPr>
          <p:cNvSpPr>
            <a:spLocks noGrp="1"/>
          </p:cNvSpPr>
          <p:nvPr>
            <p:ph type="sldNum" sz="quarter" idx="12"/>
          </p:nvPr>
        </p:nvSpPr>
        <p:spPr/>
        <p:txBody>
          <a:bodyPr/>
          <a:lstStyle>
            <a:lvl1pPr>
              <a:defRPr/>
            </a:lvl1pPr>
          </a:lstStyle>
          <a:p>
            <a:fld id="{FC392432-E452-4457-A7C9-6AC08307CEB5}" type="slidenum">
              <a:rPr lang="zh-CN" altLang="en-US"/>
              <a:t>‹#›</a:t>
            </a:fld>
            <a:endParaRPr lang="zh-CN" altLang="en-US"/>
          </a:p>
        </p:txBody>
      </p:sp>
    </p:spTree>
    <p:extLst>
      <p:ext uri="{BB962C8B-B14F-4D97-AF65-F5344CB8AC3E}">
        <p14:creationId xmlns:p14="http://schemas.microsoft.com/office/powerpoint/2010/main" val="1337564796"/>
      </p:ext>
    </p:extLst>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p:cSld name="内容">
    <p:spTree>
      <p:nvGrpSpPr>
        <p:cNvPr id="1" name=""/>
        <p:cNvGrpSpPr/>
        <p:nvPr/>
      </p:nvGrpSpPr>
      <p:grpSpPr>
        <a:xfrm>
          <a:off x="0" y="0"/>
          <a:ext cx="0" cy="0"/>
        </a:xfrm>
      </p:grpSpPr>
      <p:sp>
        <p:nvSpPr>
          <p:cNvPr id="7" name="内容占位符 6"/>
          <p:cNvSpPr>
            <a:spLocks noGrp="1"/>
          </p:cNvSpPr>
          <p:nvPr>
            <p:ph sz="quarter" idx="13"/>
          </p:nvPr>
        </p:nvSpPr>
        <p:spPr>
          <a:xfrm>
            <a:off x="838200" y="551545"/>
            <a:ext cx="10515600" cy="5558971"/>
          </a:xfrm>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2">
            <a:extLst>
              <a:ext uri="{FF2B5EF4-FFF2-40B4-BE49-F238E27FC236}">
                <a16:creationId xmlns:a16="http://schemas.microsoft.com/office/drawing/2014/main" id="{7535C2B2-53A9-4EB3-8E07-908268E904A9}"/>
              </a:ext>
            </a:extLst>
          </p:cNvPr>
          <p:cNvSpPr>
            <a:spLocks noGrp="1"/>
          </p:cNvSpPr>
          <p:nvPr>
            <p:ph type="dt" sz="half" idx="14"/>
          </p:nvPr>
        </p:nvSpPr>
        <p:spPr/>
        <p:txBody>
          <a:bodyPr/>
          <a:lstStyle>
            <a:lvl1pPr>
              <a:defRPr sz="1200"/>
            </a:lvl1pPr>
          </a:lstStyle>
          <a:p>
            <a:pPr>
              <a:defRPr/>
            </a:pPr>
            <a:endParaRPr lang="zh-CN" altLang="en-US"/>
          </a:p>
        </p:txBody>
      </p:sp>
      <p:sp>
        <p:nvSpPr>
          <p:cNvPr id="4" name="页脚占位符 3">
            <a:extLst>
              <a:ext uri="{FF2B5EF4-FFF2-40B4-BE49-F238E27FC236}">
                <a16:creationId xmlns:a16="http://schemas.microsoft.com/office/drawing/2014/main" id="{2E0AAF14-1494-4CF8-9CE7-13E14AC024AB}"/>
              </a:ext>
            </a:extLst>
          </p:cNvPr>
          <p:cNvSpPr>
            <a:spLocks noGrp="1"/>
          </p:cNvSpPr>
          <p:nvPr>
            <p:ph type="ftr" sz="quarter" idx="15"/>
          </p:nvPr>
        </p:nvSpPr>
        <p:spPr/>
        <p:txBody>
          <a:bodyPr/>
          <a:lstStyle>
            <a:lvl1pPr>
              <a:defRPr sz="1200"/>
            </a:lvl1pPr>
          </a:lstStyle>
          <a:p>
            <a:pPr>
              <a:defRPr/>
            </a:pPr>
            <a:endParaRPr lang="zh-CN" altLang="en-US"/>
          </a:p>
        </p:txBody>
      </p:sp>
      <p:sp>
        <p:nvSpPr>
          <p:cNvPr id="5" name="灯片编号占位符 4">
            <a:extLst>
              <a:ext uri="{FF2B5EF4-FFF2-40B4-BE49-F238E27FC236}">
                <a16:creationId xmlns:a16="http://schemas.microsoft.com/office/drawing/2014/main" id="{2187C536-3872-40C5-97E1-2762D28CF67D}"/>
              </a:ext>
            </a:extLst>
          </p:cNvPr>
          <p:cNvSpPr>
            <a:spLocks noGrp="1"/>
          </p:cNvSpPr>
          <p:nvPr>
            <p:ph type="sldNum" sz="quarter" idx="16"/>
          </p:nvPr>
        </p:nvSpPr>
        <p:spPr/>
        <p:txBody>
          <a:bodyPr/>
          <a:lstStyle>
            <a:lvl1pPr>
              <a:defRPr/>
            </a:lvl1pPr>
          </a:lstStyle>
          <a:p>
            <a:fld id="{CCF55083-16F8-4A61-ADC0-BAD803BF9AFF}" type="slidenum">
              <a:rPr lang="zh-CN" altLang="en-US"/>
              <a:t>‹#›</a:t>
            </a:fld>
            <a:endParaRPr lang="zh-CN" altLang="en-US"/>
          </a:p>
        </p:txBody>
      </p:sp>
    </p:spTree>
    <p:extLst>
      <p:ext uri="{BB962C8B-B14F-4D97-AF65-F5344CB8AC3E}">
        <p14:creationId xmlns:p14="http://schemas.microsoft.com/office/powerpoint/2010/main" val="1890556249"/>
      </p:ext>
    </p:extLst>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标题和内容">
    <p:spTree>
      <p:nvGrpSpPr>
        <p:cNvPr id="1" name=""/>
        <p:cNvGrpSpPr/>
        <p:nvPr/>
      </p:nvGrpSpPr>
      <p:grpSpPr>
        <a:xfrm>
          <a:off x="0" y="0"/>
          <a:ext cx="0" cy="0"/>
        </a:xfrm>
      </p:grpSpPr>
    </p:spTree>
    <p:extLst>
      <p:ext uri="{BB962C8B-B14F-4D97-AF65-F5344CB8AC3E}">
        <p14:creationId xmlns:p14="http://schemas.microsoft.com/office/powerpoint/2010/main" val="667301452"/>
      </p:ext>
    </p:extLst>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节标题">
    <p:spTree>
      <p:nvGrpSpPr>
        <p:cNvPr id="1" name=""/>
        <p:cNvGrpSpPr/>
        <p:nvPr/>
      </p:nvGrpSpPr>
      <p:grpSpPr>
        <a:xfrm>
          <a:off x="0" y="0"/>
          <a:ext cx="0" cy="0"/>
        </a:xfrm>
      </p:grpSpPr>
      <p:pic>
        <p:nvPicPr>
          <p:cNvPr id="2" name="图片 6">
            <a:extLst>
              <a:ext uri="{FF2B5EF4-FFF2-40B4-BE49-F238E27FC236}">
                <a16:creationId xmlns:a16="http://schemas.microsoft.com/office/drawing/2014/main" id="{EFDBA3EE-4DE7-4A23-8D70-77D22526B43C}"/>
              </a:ext>
            </a:extLst>
          </p:cNvPr>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39688" y="7938"/>
            <a:ext cx="12296776"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a:extLst>
              <a:ext uri="{FF2B5EF4-FFF2-40B4-BE49-F238E27FC236}">
                <a16:creationId xmlns:a16="http://schemas.microsoft.com/office/drawing/2014/main" id="{CC7F0536-F65D-43FD-95A5-99EE8F58C35D}"/>
              </a:ext>
            </a:extLst>
          </p:cNvPr>
          <p:cNvPicPr>
            <a:picLocks noChangeAspect="1"/>
          </p:cNvPicPr>
          <p:nvPr/>
        </p:nvPicPr>
        <p:blipFill>
          <a:blip r:embed="rId2"/>
          <a:stretch>
            <a:fillRect/>
          </a:stretch>
        </p:blipFill>
        <p:spPr>
          <a:xfrm>
            <a:off x="0" y="7936"/>
            <a:ext cx="3431704" cy="828775"/>
          </a:xfrm>
          <a:prstGeom prst="rect">
            <a:avLst/>
          </a:prstGeom>
        </p:spPr>
      </p:pic>
      <p:pic>
        <p:nvPicPr>
          <p:cNvPr id="5" name="图片 4">
            <a:extLst>
              <a:ext uri="{FF2B5EF4-FFF2-40B4-BE49-F238E27FC236}">
                <a16:creationId xmlns:a16="http://schemas.microsoft.com/office/drawing/2014/main" id="{9C2C42A0-4485-44C8-98AA-C8EDDA61C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41323"/>
            <a:ext cx="2095500" cy="762000"/>
          </a:xfrm>
          <a:prstGeom prst="rect">
            <a:avLst/>
          </a:prstGeom>
        </p:spPr>
      </p:pic>
    </p:spTree>
    <p:extLst>
      <p:ext uri="{BB962C8B-B14F-4D97-AF65-F5344CB8AC3E}">
        <p14:creationId xmlns:p14="http://schemas.microsoft.com/office/powerpoint/2010/main" val="2086217720"/>
      </p:ext>
    </p:extLst>
  </p:cSld>
  <p:clrMapOvr>
    <a:masterClrMapping/>
  </p:clrMapOvr>
  <p:transition/>
  <p:timing/>
</p:sldLayout>
</file>

<file path=ppt/slideLayouts/slideLayout2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标题幻灯片">
    <p:spTree>
      <p:nvGrpSpPr>
        <p:cNvPr id="1" name=""/>
        <p:cNvGrpSpPr/>
        <p:nvPr/>
      </p:nvGrpSpPr>
      <p:grpSpPr>
        <a:xfrm>
          <a:off x="0" y="0"/>
          <a: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56728" y="-531440"/>
            <a:ext cx="13177464" cy="8209309"/>
          </a:xfrm>
          <a:prstGeom prst="rect">
            <a:avLst/>
          </a:prstGeom>
        </p:spPr>
      </p:pic>
      <p:pic>
        <p:nvPicPr>
          <p:cNvPr id="13" name="图片 12">
            <a:extLst>
              <a:ext uri="{FF2B5EF4-FFF2-40B4-BE49-F238E27FC236}">
                <a16:creationId xmlns:a16="http://schemas.microsoft.com/office/drawing/2014/main" id="{4F970EED-B78B-40DD-A451-151C3E9514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344" y="116632"/>
            <a:ext cx="2095500" cy="762000"/>
          </a:xfrm>
          <a:prstGeom prst="rect">
            <a:avLst/>
          </a:prstGeom>
        </p:spPr>
      </p:pic>
    </p:spTree>
    <p:extLst>
      <p:ext uri="{BB962C8B-B14F-4D97-AF65-F5344CB8AC3E}">
        <p14:creationId xmlns:p14="http://schemas.microsoft.com/office/powerpoint/2010/main" val="1660606720"/>
      </p:ext>
    </p:extLst>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cxnSp>
        <p:nvCxnSpPr>
          <p:cNvPr id="4" name="直接连接符 3">
            <a:extLst>
              <a:ext uri="{FF2B5EF4-FFF2-40B4-BE49-F238E27FC236}">
                <a16:creationId xmlns:a16="http://schemas.microsoft.com/office/drawing/2014/main" id="{F608C947-F651-471C-B387-84DFB9EDA0B0}"/>
              </a:ext>
            </a:extLst>
          </p:cNvPr>
          <p:cNvCxnSpPr/>
          <p:nvPr/>
        </p:nvCxnSpPr>
        <p:spPr>
          <a:xfrm>
            <a:off x="4284134" y="3433763"/>
            <a:ext cx="514773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 name="组合 10">
            <a:extLst>
              <a:ext uri="{FF2B5EF4-FFF2-40B4-BE49-F238E27FC236}">
                <a16:creationId xmlns:a16="http://schemas.microsoft.com/office/drawing/2014/main" id="{AB488AFC-C08B-45ED-BE51-A5B6DE654C8E}"/>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4A540E55-B72B-4A5E-892A-45433580855B}"/>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C184D152-CC57-44E0-A277-2D569C0AA014}"/>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52A010CA-CE74-4B5E-8841-D57358114A5E}"/>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4">
            <a:extLst>
              <a:ext uri="{FF2B5EF4-FFF2-40B4-BE49-F238E27FC236}">
                <a16:creationId xmlns:a16="http://schemas.microsoft.com/office/drawing/2014/main" id="{F14E2855-324B-469F-B91F-673725F78FE4}"/>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E6884672-120D-44C3-B180-EFFC3CCE586C}"/>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998908BF-E6F4-45AC-8338-11CBD516D48B}"/>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F5E7420E-DEA0-4A92-B31C-4C09D3DCB4AD}"/>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08CF4176-3DE5-4C75-A098-9355BCB31568}"/>
              </a:ext>
            </a:extLst>
          </p:cNvPr>
          <p:cNvSpPr/>
          <p:nvPr/>
        </p:nvSpPr>
        <p:spPr>
          <a:xfrm>
            <a:off x="0" y="4883150"/>
            <a:ext cx="12192000" cy="1974850"/>
          </a:xfrm>
          <a:custGeom>
            <a:gdLst>
              <a:gd name="connsiteX0" fmla="*/ 4408996 w 12191999"/>
              <a:gd name="connsiteY0" fmla="*/ 0 h 1975365"/>
              <a:gd name="connsiteX1" fmla="*/ 5790561 w 12191999"/>
              <a:gd name="connsiteY1" fmla="*/ 551581 h 1975365"/>
              <a:gd name="connsiteX2" fmla="*/ 5801495 w 12191999"/>
              <a:gd name="connsiteY2" fmla="*/ 563959 h 1975365"/>
              <a:gd name="connsiteX3" fmla="*/ 5826131 w 12191999"/>
              <a:gd name="connsiteY3" fmla="*/ 553912 h 1975365"/>
              <a:gd name="connsiteX4" fmla="*/ 6523038 w 12191999"/>
              <a:gd name="connsiteY4" fmla="*/ 434799 h 1975365"/>
              <a:gd name="connsiteX5" fmla="*/ 7789046 w 12191999"/>
              <a:gd name="connsiteY5" fmla="*/ 878743 h 1975365"/>
              <a:gd name="connsiteX6" fmla="*/ 7859692 w 12191999"/>
              <a:gd name="connsiteY6" fmla="*/ 944547 h 1975365"/>
              <a:gd name="connsiteX7" fmla="*/ 7890845 w 12191999"/>
              <a:gd name="connsiteY7" fmla="*/ 901137 h 1975365"/>
              <a:gd name="connsiteX8" fmla="*/ 9633465 w 12191999"/>
              <a:gd name="connsiteY8" fmla="*/ 116746 h 1975365"/>
              <a:gd name="connsiteX9" fmla="*/ 11376086 w 12191999"/>
              <a:gd name="connsiteY9" fmla="*/ 901137 h 1975365"/>
              <a:gd name="connsiteX10" fmla="*/ 11381374 w 12191999"/>
              <a:gd name="connsiteY10" fmla="*/ 908506 h 1975365"/>
              <a:gd name="connsiteX11" fmla="*/ 11472015 w 12191999"/>
              <a:gd name="connsiteY11" fmla="*/ 824077 h 1975365"/>
              <a:gd name="connsiteX12" fmla="*/ 12041117 w 12191999"/>
              <a:gd name="connsiteY12" fmla="*/ 499246 h 1975365"/>
              <a:gd name="connsiteX13" fmla="*/ 12191999 w 12191999"/>
              <a:gd name="connsiteY13" fmla="*/ 452495 h 1975365"/>
              <a:gd name="connsiteX14" fmla="*/ 12191999 w 12191999"/>
              <a:gd name="connsiteY14" fmla="*/ 1975365 h 1975365"/>
              <a:gd name="connsiteX15" fmla="*/ 0 w 12191999"/>
              <a:gd name="connsiteY15" fmla="*/ 1975365 h 1975365"/>
              <a:gd name="connsiteX16" fmla="*/ 0 w 12191999"/>
              <a:gd name="connsiteY16" fmla="*/ 373214 h 1975365"/>
              <a:gd name="connsiteX17" fmla="*/ 103466 w 12191999"/>
              <a:gd name="connsiteY17" fmla="*/ 416152 h 1975365"/>
              <a:gd name="connsiteX18" fmla="*/ 712248 w 12191999"/>
              <a:gd name="connsiteY18" fmla="*/ 843689 h 1975365"/>
              <a:gd name="connsiteX19" fmla="*/ 815917 w 12191999"/>
              <a:gd name="connsiteY19" fmla="*/ 961054 h 1975365"/>
              <a:gd name="connsiteX20" fmla="*/ 821465 w 12191999"/>
              <a:gd name="connsiteY20" fmla="*/ 955887 h 1975365"/>
              <a:gd name="connsiteX21" fmla="*/ 2307470 w 12191999"/>
              <a:gd name="connsiteY21" fmla="*/ 434799 h 1975365"/>
              <a:gd name="connsiteX22" fmla="*/ 2932400 w 12191999"/>
              <a:gd name="connsiteY22" fmla="*/ 514784 h 1975365"/>
              <a:gd name="connsiteX23" fmla="*/ 3033353 w 12191999"/>
              <a:gd name="connsiteY23" fmla="*/ 546065 h 1975365"/>
              <a:gd name="connsiteX24" fmla="*/ 3142988 w 12191999"/>
              <a:gd name="connsiteY24" fmla="*/ 443944 h 1975365"/>
              <a:gd name="connsiteX25" fmla="*/ 4408996 w 12191999"/>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1999" h="1975365">
                <a:moveTo>
                  <a:pt x="4408996" y="0"/>
                </a:moveTo>
                <a:cubicBezTo>
                  <a:pt x="4965206" y="0"/>
                  <a:pt x="5462174" y="214716"/>
                  <a:pt x="5790561" y="551581"/>
                </a:cubicBezTo>
                <a:lnTo>
                  <a:pt x="5801495" y="563959"/>
                </a:lnTo>
                <a:lnTo>
                  <a:pt x="5826131" y="553912"/>
                </a:lnTo>
                <a:cubicBezTo>
                  <a:pt x="6040333" y="477212"/>
                  <a:pt x="6275835" y="434799"/>
                  <a:pt x="6523038" y="434799"/>
                </a:cubicBezTo>
                <a:cubicBezTo>
                  <a:pt x="7017445" y="434799"/>
                  <a:pt x="7465046" y="604452"/>
                  <a:pt x="7789046" y="878743"/>
                </a:cubicBezTo>
                <a:lnTo>
                  <a:pt x="7859692" y="944547"/>
                </a:lnTo>
                <a:lnTo>
                  <a:pt x="7890845" y="901137"/>
                </a:lnTo>
                <a:cubicBezTo>
                  <a:pt x="8268504" y="427892"/>
                  <a:pt x="8908064" y="116746"/>
                  <a:pt x="9633465" y="116746"/>
                </a:cubicBezTo>
                <a:cubicBezTo>
                  <a:pt x="10358867" y="116746"/>
                  <a:pt x="10998426" y="427892"/>
                  <a:pt x="11376086" y="901137"/>
                </a:cubicBezTo>
                <a:lnTo>
                  <a:pt x="11381374" y="908506"/>
                </a:lnTo>
                <a:lnTo>
                  <a:pt x="11472015" y="824077"/>
                </a:lnTo>
                <a:cubicBezTo>
                  <a:pt x="11634015" y="686932"/>
                  <a:pt x="11826915" y="575946"/>
                  <a:pt x="12041117" y="499246"/>
                </a:cubicBezTo>
                <a:lnTo>
                  <a:pt x="12191999" y="452495"/>
                </a:lnTo>
                <a:lnTo>
                  <a:pt x="12191999" y="1975365"/>
                </a:lnTo>
                <a:lnTo>
                  <a:pt x="0" y="1975365"/>
                </a:lnTo>
                <a:lnTo>
                  <a:pt x="0" y="373214"/>
                </a:lnTo>
                <a:lnTo>
                  <a:pt x="103466" y="416152"/>
                </a:lnTo>
                <a:cubicBezTo>
                  <a:pt x="337103" y="525156"/>
                  <a:pt x="543613" y="670701"/>
                  <a:pt x="712248" y="843689"/>
                </a:cubicBezTo>
                <a:lnTo>
                  <a:pt x="815917" y="961054"/>
                </a:lnTo>
                <a:lnTo>
                  <a:pt x="821465" y="955887"/>
                </a:lnTo>
                <a:cubicBezTo>
                  <a:pt x="1201766" y="633932"/>
                  <a:pt x="1727148" y="434799"/>
                  <a:pt x="2307470" y="434799"/>
                </a:cubicBezTo>
                <a:cubicBezTo>
                  <a:pt x="2525090" y="434799"/>
                  <a:pt x="2734985" y="462802"/>
                  <a:pt x="2932400" y="514784"/>
                </a:cubicBezTo>
                <a:lnTo>
                  <a:pt x="3033353" y="546065"/>
                </a:lnTo>
                <a:lnTo>
                  <a:pt x="3142988" y="443944"/>
                </a:lnTo>
                <a:cubicBezTo>
                  <a:pt x="3466988" y="169652"/>
                  <a:pt x="3914590" y="0"/>
                  <a:pt x="4408996"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F6DBA2B1-84A5-46CC-A2A9-1E0D06EEB411}"/>
              </a:ext>
            </a:extLst>
          </p:cNvPr>
          <p:cNvSpPr/>
          <p:nvPr/>
        </p:nvSpPr>
        <p:spPr>
          <a:xfrm>
            <a:off x="0" y="5413376"/>
            <a:ext cx="12192000" cy="1444625"/>
          </a:xfrm>
          <a:custGeom>
            <a:gdLst>
              <a:gd name="connsiteX0" fmla="*/ 3246538 w 12192001"/>
              <a:gd name="connsiteY0" fmla="*/ 0 h 1445191"/>
              <a:gd name="connsiteX1" fmla="*/ 3888381 w 12192001"/>
              <a:gd name="connsiteY1" fmla="*/ 335498 h 1445191"/>
              <a:gd name="connsiteX2" fmla="*/ 3925176 w 12192001"/>
              <a:gd name="connsiteY2" fmla="*/ 402142 h 1445191"/>
              <a:gd name="connsiteX3" fmla="*/ 4047372 w 12192001"/>
              <a:gd name="connsiteY3" fmla="*/ 336937 h 1445191"/>
              <a:gd name="connsiteX4" fmla="*/ 4348662 w 12192001"/>
              <a:gd name="connsiteY4" fmla="*/ 277137 h 1445191"/>
              <a:gd name="connsiteX5" fmla="*/ 4990506 w 12192001"/>
              <a:gd name="connsiteY5" fmla="*/ 612635 h 1445191"/>
              <a:gd name="connsiteX6" fmla="*/ 4990587 w 12192001"/>
              <a:gd name="connsiteY6" fmla="*/ 612785 h 1445191"/>
              <a:gd name="connsiteX7" fmla="*/ 5017399 w 12192001"/>
              <a:gd name="connsiteY7" fmla="*/ 564223 h 1445191"/>
              <a:gd name="connsiteX8" fmla="*/ 5836210 w 12192001"/>
              <a:gd name="connsiteY8" fmla="*/ 136221 h 1445191"/>
              <a:gd name="connsiteX9" fmla="*/ 6306886 w 12192001"/>
              <a:gd name="connsiteY9" fmla="*/ 253387 h 1445191"/>
              <a:gd name="connsiteX10" fmla="*/ 6347988 w 12192001"/>
              <a:gd name="connsiteY10" fmla="*/ 277935 h 1445191"/>
              <a:gd name="connsiteX11" fmla="*/ 6394194 w 12192001"/>
              <a:gd name="connsiteY11" fmla="*/ 222879 h 1445191"/>
              <a:gd name="connsiteX12" fmla="*/ 6941520 w 12192001"/>
              <a:gd name="connsiteY12" fmla="*/ 0 h 1445191"/>
              <a:gd name="connsiteX13" fmla="*/ 7488846 w 12192001"/>
              <a:gd name="connsiteY13" fmla="*/ 222879 h 1445191"/>
              <a:gd name="connsiteX14" fmla="*/ 7529289 w 12192001"/>
              <a:gd name="connsiteY14" fmla="*/ 271069 h 1445191"/>
              <a:gd name="connsiteX15" fmla="*/ 7537925 w 12192001"/>
              <a:gd name="connsiteY15" fmla="*/ 265911 h 1445191"/>
              <a:gd name="connsiteX16" fmla="*/ 8008603 w 12192001"/>
              <a:gd name="connsiteY16" fmla="*/ 148745 h 1445191"/>
              <a:gd name="connsiteX17" fmla="*/ 8755262 w 12192001"/>
              <a:gd name="connsiteY17" fmla="*/ 484217 h 1445191"/>
              <a:gd name="connsiteX18" fmla="*/ 8852685 w 12192001"/>
              <a:gd name="connsiteY18" fmla="*/ 615575 h 1445191"/>
              <a:gd name="connsiteX19" fmla="*/ 8854308 w 12192001"/>
              <a:gd name="connsiteY19" fmla="*/ 612634 h 1445191"/>
              <a:gd name="connsiteX20" fmla="*/ 9496151 w 12192001"/>
              <a:gd name="connsiteY20" fmla="*/ 277136 h 1445191"/>
              <a:gd name="connsiteX21" fmla="*/ 9928922 w 12192001"/>
              <a:gd name="connsiteY21" fmla="*/ 407095 h 1445191"/>
              <a:gd name="connsiteX22" fmla="*/ 9938225 w 12192001"/>
              <a:gd name="connsiteY22" fmla="*/ 414641 h 1445191"/>
              <a:gd name="connsiteX23" fmla="*/ 9981920 w 12192001"/>
              <a:gd name="connsiteY23" fmla="*/ 335498 h 1445191"/>
              <a:gd name="connsiteX24" fmla="*/ 10623763 w 12192001"/>
              <a:gd name="connsiteY24" fmla="*/ 0 h 1445191"/>
              <a:gd name="connsiteX25" fmla="*/ 11265607 w 12192001"/>
              <a:gd name="connsiteY25" fmla="*/ 335498 h 1445191"/>
              <a:gd name="connsiteX26" fmla="*/ 11291202 w 12192001"/>
              <a:gd name="connsiteY26" fmla="*/ 381858 h 1445191"/>
              <a:gd name="connsiteX27" fmla="*/ 11306415 w 12192001"/>
              <a:gd name="connsiteY27" fmla="*/ 369518 h 1445191"/>
              <a:gd name="connsiteX28" fmla="*/ 11739186 w 12192001"/>
              <a:gd name="connsiteY28" fmla="*/ 239559 h 1445191"/>
              <a:gd name="connsiteX29" fmla="*/ 12171956 w 12192001"/>
              <a:gd name="connsiteY29" fmla="*/ 369518 h 1445191"/>
              <a:gd name="connsiteX30" fmla="*/ 12192001 w 12192001"/>
              <a:gd name="connsiteY30" fmla="*/ 385777 h 1445191"/>
              <a:gd name="connsiteX31" fmla="*/ 12192001 w 12192001"/>
              <a:gd name="connsiteY31" fmla="*/ 1445191 h 1445191"/>
              <a:gd name="connsiteX32" fmla="*/ 0 w 12192001"/>
              <a:gd name="connsiteY32" fmla="*/ 1445191 h 1445191"/>
              <a:gd name="connsiteX33" fmla="*/ 0 w 12192001"/>
              <a:gd name="connsiteY33" fmla="*/ 160691 h 1445191"/>
              <a:gd name="connsiteX34" fmla="*/ 41876 w 12192001"/>
              <a:gd name="connsiteY34" fmla="*/ 184935 h 1445191"/>
              <a:gd name="connsiteX35" fmla="*/ 134451 w 12192001"/>
              <a:gd name="connsiteY35" fmla="*/ 253847 h 1445191"/>
              <a:gd name="connsiteX36" fmla="*/ 135221 w 12192001"/>
              <a:gd name="connsiteY36" fmla="*/ 253387 h 1445191"/>
              <a:gd name="connsiteX37" fmla="*/ 605900 w 12192001"/>
              <a:gd name="connsiteY37" fmla="*/ 136221 h 1445191"/>
              <a:gd name="connsiteX38" fmla="*/ 1450394 w 12192001"/>
              <a:gd name="connsiteY38" fmla="*/ 603610 h 1445191"/>
              <a:gd name="connsiteX39" fmla="*/ 1457193 w 12192001"/>
              <a:gd name="connsiteY39" fmla="*/ 617070 h 1445191"/>
              <a:gd name="connsiteX40" fmla="*/ 1531063 w 12192001"/>
              <a:gd name="connsiteY40" fmla="*/ 529051 h 1445191"/>
              <a:gd name="connsiteX41" fmla="*/ 2118933 w 12192001"/>
              <a:gd name="connsiteY41" fmla="*/ 289663 h 1445191"/>
              <a:gd name="connsiteX42" fmla="*/ 2532753 w 12192001"/>
              <a:gd name="connsiteY42" fmla="*/ 397949 h 1445191"/>
              <a:gd name="connsiteX43" fmla="*/ 2559976 w 12192001"/>
              <a:gd name="connsiteY43" fmla="*/ 416495 h 1445191"/>
              <a:gd name="connsiteX44" fmla="*/ 2604696 w 12192001"/>
              <a:gd name="connsiteY44" fmla="*/ 335498 h 1445191"/>
              <a:gd name="connsiteX45" fmla="*/ 3246538 w 12192001"/>
              <a:gd name="connsiteY4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92001" h="1445191">
                <a:moveTo>
                  <a:pt x="3246538" y="0"/>
                </a:moveTo>
                <a:cubicBezTo>
                  <a:pt x="3513718" y="0"/>
                  <a:pt x="3749281" y="133083"/>
                  <a:pt x="3888381" y="335498"/>
                </a:cubicBezTo>
                <a:lnTo>
                  <a:pt x="3925176" y="402142"/>
                </a:lnTo>
                <a:lnTo>
                  <a:pt x="4047372" y="336937"/>
                </a:lnTo>
                <a:cubicBezTo>
                  <a:pt x="4139977" y="298430"/>
                  <a:pt x="4241791" y="277137"/>
                  <a:pt x="4348662" y="277137"/>
                </a:cubicBezTo>
                <a:cubicBezTo>
                  <a:pt x="4615842" y="277137"/>
                  <a:pt x="4851406" y="410220"/>
                  <a:pt x="4990506" y="612635"/>
                </a:cubicBezTo>
                <a:lnTo>
                  <a:pt x="4990587" y="612785"/>
                </a:lnTo>
                <a:lnTo>
                  <a:pt x="5017399" y="564223"/>
                </a:lnTo>
                <a:cubicBezTo>
                  <a:pt x="5194852" y="305997"/>
                  <a:pt x="5495363" y="136221"/>
                  <a:pt x="5836210" y="136221"/>
                </a:cubicBezTo>
                <a:cubicBezTo>
                  <a:pt x="6006632" y="136221"/>
                  <a:pt x="6166972" y="178665"/>
                  <a:pt x="6306886" y="253387"/>
                </a:cubicBezTo>
                <a:lnTo>
                  <a:pt x="6347988" y="277935"/>
                </a:lnTo>
                <a:lnTo>
                  <a:pt x="6394194" y="222879"/>
                </a:lnTo>
                <a:cubicBezTo>
                  <a:pt x="6534266" y="85173"/>
                  <a:pt x="6727776" y="0"/>
                  <a:pt x="6941520" y="0"/>
                </a:cubicBezTo>
                <a:cubicBezTo>
                  <a:pt x="7155263" y="0"/>
                  <a:pt x="7348773" y="85173"/>
                  <a:pt x="7488846" y="222879"/>
                </a:cubicBezTo>
                <a:lnTo>
                  <a:pt x="7529289" y="271069"/>
                </a:lnTo>
                <a:lnTo>
                  <a:pt x="7537925" y="265911"/>
                </a:lnTo>
                <a:cubicBezTo>
                  <a:pt x="7677840" y="191189"/>
                  <a:pt x="7838181" y="148745"/>
                  <a:pt x="8008603" y="148745"/>
                </a:cubicBezTo>
                <a:cubicBezTo>
                  <a:pt x="8306843" y="148745"/>
                  <a:pt x="8574203" y="278730"/>
                  <a:pt x="8755262" y="484217"/>
                </a:cubicBezTo>
                <a:lnTo>
                  <a:pt x="8852685" y="615575"/>
                </a:lnTo>
                <a:lnTo>
                  <a:pt x="8854308" y="612634"/>
                </a:lnTo>
                <a:cubicBezTo>
                  <a:pt x="8993408" y="410219"/>
                  <a:pt x="9228971" y="277136"/>
                  <a:pt x="9496151" y="277136"/>
                </a:cubicBezTo>
                <a:cubicBezTo>
                  <a:pt x="9656459" y="277136"/>
                  <a:pt x="9805385" y="325046"/>
                  <a:pt x="9928922" y="407095"/>
                </a:cubicBezTo>
                <a:lnTo>
                  <a:pt x="9938225" y="414641"/>
                </a:lnTo>
                <a:lnTo>
                  <a:pt x="9981920" y="335498"/>
                </a:lnTo>
                <a:cubicBezTo>
                  <a:pt x="10121021" y="133083"/>
                  <a:pt x="10356583" y="0"/>
                  <a:pt x="10623763" y="0"/>
                </a:cubicBezTo>
                <a:cubicBezTo>
                  <a:pt x="10890944" y="0"/>
                  <a:pt x="11126506" y="133083"/>
                  <a:pt x="11265607" y="335498"/>
                </a:cubicBezTo>
                <a:lnTo>
                  <a:pt x="11291202" y="381858"/>
                </a:lnTo>
                <a:lnTo>
                  <a:pt x="11306415" y="369518"/>
                </a:lnTo>
                <a:cubicBezTo>
                  <a:pt x="11429952" y="287469"/>
                  <a:pt x="11578878" y="239559"/>
                  <a:pt x="11739186" y="239559"/>
                </a:cubicBezTo>
                <a:cubicBezTo>
                  <a:pt x="11899494" y="239559"/>
                  <a:pt x="12048420" y="287469"/>
                  <a:pt x="12171956" y="369518"/>
                </a:cubicBezTo>
                <a:lnTo>
                  <a:pt x="12192001" y="385777"/>
                </a:lnTo>
                <a:lnTo>
                  <a:pt x="12192001" y="1445191"/>
                </a:lnTo>
                <a:lnTo>
                  <a:pt x="0" y="1445191"/>
                </a:lnTo>
                <a:lnTo>
                  <a:pt x="0" y="160691"/>
                </a:lnTo>
                <a:lnTo>
                  <a:pt x="41876" y="184935"/>
                </a:lnTo>
                <a:lnTo>
                  <a:pt x="134451" y="253847"/>
                </a:lnTo>
                <a:lnTo>
                  <a:pt x="135221" y="253387"/>
                </a:lnTo>
                <a:cubicBezTo>
                  <a:pt x="275136" y="178665"/>
                  <a:pt x="435476" y="136221"/>
                  <a:pt x="605900" y="136221"/>
                </a:cubicBezTo>
                <a:cubicBezTo>
                  <a:pt x="963788" y="136221"/>
                  <a:pt x="1277208" y="323399"/>
                  <a:pt x="1450394" y="603610"/>
                </a:cubicBezTo>
                <a:lnTo>
                  <a:pt x="1457193" y="617070"/>
                </a:lnTo>
                <a:lnTo>
                  <a:pt x="1531063" y="529051"/>
                </a:lnTo>
                <a:cubicBezTo>
                  <a:pt x="1681511" y="381145"/>
                  <a:pt x="1889354" y="289663"/>
                  <a:pt x="2118933" y="289663"/>
                </a:cubicBezTo>
                <a:cubicBezTo>
                  <a:pt x="2269592" y="289663"/>
                  <a:pt x="2410892" y="329061"/>
                  <a:pt x="2532753" y="397949"/>
                </a:cubicBezTo>
                <a:lnTo>
                  <a:pt x="2559976" y="416495"/>
                </a:lnTo>
                <a:lnTo>
                  <a:pt x="2604696" y="335498"/>
                </a:lnTo>
                <a:cubicBezTo>
                  <a:pt x="2743795" y="133083"/>
                  <a:pt x="2979358" y="0"/>
                  <a:pt x="3246538"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E3596C4C-3ED0-480A-AC93-C1C6E6F58A6A}"/>
              </a:ext>
            </a:extLst>
          </p:cNvPr>
          <p:cNvSpPr/>
          <p:nvPr/>
        </p:nvSpPr>
        <p:spPr>
          <a:xfrm>
            <a:off x="0" y="5724526"/>
            <a:ext cx="12192000" cy="1133475"/>
          </a:xfrm>
          <a:custGeom>
            <a:gdLst>
              <a:gd name="connsiteX0" fmla="*/ 4783442 w 12192001"/>
              <a:gd name="connsiteY0" fmla="*/ 0 h 1133339"/>
              <a:gd name="connsiteX1" fmla="*/ 5390536 w 12192001"/>
              <a:gd name="connsiteY1" fmla="*/ 268294 h 1133339"/>
              <a:gd name="connsiteX2" fmla="*/ 5418659 w 12192001"/>
              <a:gd name="connsiteY2" fmla="*/ 311359 h 1133339"/>
              <a:gd name="connsiteX3" fmla="*/ 5445718 w 12192001"/>
              <a:gd name="connsiteY3" fmla="*/ 309092 h 1133339"/>
              <a:gd name="connsiteX4" fmla="*/ 5966086 w 12192001"/>
              <a:gd name="connsiteY4" fmla="*/ 539058 h 1133339"/>
              <a:gd name="connsiteX5" fmla="*/ 5998471 w 12192001"/>
              <a:gd name="connsiteY5" fmla="*/ 588645 h 1133339"/>
              <a:gd name="connsiteX6" fmla="*/ 6084786 w 12192001"/>
              <a:gd name="connsiteY6" fmla="*/ 549703 h 1133339"/>
              <a:gd name="connsiteX7" fmla="*/ 6329055 w 12192001"/>
              <a:gd name="connsiteY7" fmla="*/ 508714 h 1133339"/>
              <a:gd name="connsiteX8" fmla="*/ 6382291 w 12192001"/>
              <a:gd name="connsiteY8" fmla="*/ 512618 h 1133339"/>
              <a:gd name="connsiteX9" fmla="*/ 6419886 w 12192001"/>
              <a:gd name="connsiteY9" fmla="*/ 474742 h 1133339"/>
              <a:gd name="connsiteX10" fmla="*/ 6863627 w 12192001"/>
              <a:gd name="connsiteY10" fmla="*/ 321971 h 1133339"/>
              <a:gd name="connsiteX11" fmla="*/ 7107895 w 12192001"/>
              <a:gd name="connsiteY11" fmla="*/ 362960 h 1133339"/>
              <a:gd name="connsiteX12" fmla="*/ 7202810 w 12192001"/>
              <a:gd name="connsiteY12" fmla="*/ 405780 h 1133339"/>
              <a:gd name="connsiteX13" fmla="*/ 7213903 w 12192001"/>
              <a:gd name="connsiteY13" fmla="*/ 398172 h 1133339"/>
              <a:gd name="connsiteX14" fmla="*/ 7564766 w 12192001"/>
              <a:gd name="connsiteY14" fmla="*/ 309092 h 1133339"/>
              <a:gd name="connsiteX15" fmla="*/ 8008506 w 12192001"/>
              <a:gd name="connsiteY15" fmla="*/ 461863 h 1133339"/>
              <a:gd name="connsiteX16" fmla="*/ 8052822 w 12192001"/>
              <a:gd name="connsiteY16" fmla="*/ 506507 h 1133339"/>
              <a:gd name="connsiteX17" fmla="*/ 8060557 w 12192001"/>
              <a:gd name="connsiteY17" fmla="*/ 501203 h 1133339"/>
              <a:gd name="connsiteX18" fmla="*/ 8411422 w 12192001"/>
              <a:gd name="connsiteY18" fmla="*/ 412123 h 1133339"/>
              <a:gd name="connsiteX19" fmla="*/ 8989649 w 12192001"/>
              <a:gd name="connsiteY19" fmla="*/ 730689 h 1133339"/>
              <a:gd name="connsiteX20" fmla="*/ 8994011 w 12192001"/>
              <a:gd name="connsiteY20" fmla="*/ 742369 h 1133339"/>
              <a:gd name="connsiteX21" fmla="*/ 9000624 w 12192001"/>
              <a:gd name="connsiteY21" fmla="*/ 732242 h 1133339"/>
              <a:gd name="connsiteX22" fmla="*/ 9520993 w 12192001"/>
              <a:gd name="connsiteY22" fmla="*/ 502276 h 1133339"/>
              <a:gd name="connsiteX23" fmla="*/ 9736762 w 12192001"/>
              <a:gd name="connsiteY23" fmla="*/ 533926 h 1133339"/>
              <a:gd name="connsiteX24" fmla="*/ 9822666 w 12192001"/>
              <a:gd name="connsiteY24" fmla="*/ 567236 h 1133339"/>
              <a:gd name="connsiteX25" fmla="*/ 9849091 w 12192001"/>
              <a:gd name="connsiteY25" fmla="*/ 526771 h 1133339"/>
              <a:gd name="connsiteX26" fmla="*/ 10216623 w 12192001"/>
              <a:gd name="connsiteY26" fmla="*/ 364348 h 1133339"/>
              <a:gd name="connsiteX27" fmla="*/ 10584155 w 12192001"/>
              <a:gd name="connsiteY27" fmla="*/ 526771 h 1133339"/>
              <a:gd name="connsiteX28" fmla="*/ 10607270 w 12192001"/>
              <a:gd name="connsiteY28" fmla="*/ 562169 h 1133339"/>
              <a:gd name="connsiteX29" fmla="*/ 10634903 w 12192001"/>
              <a:gd name="connsiteY29" fmla="*/ 549703 h 1133339"/>
              <a:gd name="connsiteX30" fmla="*/ 10879171 w 12192001"/>
              <a:gd name="connsiteY30" fmla="*/ 508714 h 1133339"/>
              <a:gd name="connsiteX31" fmla="*/ 11415862 w 12192001"/>
              <a:gd name="connsiteY31" fmla="*/ 759843 h 1133339"/>
              <a:gd name="connsiteX32" fmla="*/ 11427708 w 12192001"/>
              <a:gd name="connsiteY32" fmla="*/ 779672 h 1133339"/>
              <a:gd name="connsiteX33" fmla="*/ 11443598 w 12192001"/>
              <a:gd name="connsiteY33" fmla="*/ 737128 h 1133339"/>
              <a:gd name="connsiteX34" fmla="*/ 12021824 w 12192001"/>
              <a:gd name="connsiteY34" fmla="*/ 418562 h 1133339"/>
              <a:gd name="connsiteX35" fmla="*/ 12148296 w 12192001"/>
              <a:gd name="connsiteY35" fmla="*/ 429159 h 1133339"/>
              <a:gd name="connsiteX36" fmla="*/ 12192001 w 12192001"/>
              <a:gd name="connsiteY36" fmla="*/ 440435 h 1133339"/>
              <a:gd name="connsiteX37" fmla="*/ 12192001 w 12192001"/>
              <a:gd name="connsiteY37" fmla="*/ 1133339 h 1133339"/>
              <a:gd name="connsiteX38" fmla="*/ 0 w 12192001"/>
              <a:gd name="connsiteY38" fmla="*/ 1133339 h 1133339"/>
              <a:gd name="connsiteX39" fmla="*/ 0 w 12192001"/>
              <a:gd name="connsiteY39" fmla="*/ 510365 h 1133339"/>
              <a:gd name="connsiteX40" fmla="*/ 22512 w 12192001"/>
              <a:gd name="connsiteY40" fmla="*/ 508714 h 1133339"/>
              <a:gd name="connsiteX41" fmla="*/ 497027 w 12192001"/>
              <a:gd name="connsiteY41" fmla="*/ 688964 h 1133339"/>
              <a:gd name="connsiteX42" fmla="*/ 501680 w 12192001"/>
              <a:gd name="connsiteY42" fmla="*/ 694269 h 1133339"/>
              <a:gd name="connsiteX43" fmla="*/ 518573 w 12192001"/>
              <a:gd name="connsiteY43" fmla="*/ 668401 h 1133339"/>
              <a:gd name="connsiteX44" fmla="*/ 1083912 w 12192001"/>
              <a:gd name="connsiteY44" fmla="*/ 418562 h 1133339"/>
              <a:gd name="connsiteX45" fmla="*/ 1349289 w 12192001"/>
              <a:gd name="connsiteY45" fmla="*/ 463094 h 1133339"/>
              <a:gd name="connsiteX46" fmla="*/ 1420528 w 12192001"/>
              <a:gd name="connsiteY46" fmla="*/ 495232 h 1133339"/>
              <a:gd name="connsiteX47" fmla="*/ 1453652 w 12192001"/>
              <a:gd name="connsiteY47" fmla="*/ 461863 h 1133339"/>
              <a:gd name="connsiteX48" fmla="*/ 1897391 w 12192001"/>
              <a:gd name="connsiteY48" fmla="*/ 309092 h 1133339"/>
              <a:gd name="connsiteX49" fmla="*/ 2141659 w 12192001"/>
              <a:gd name="connsiteY49" fmla="*/ 350081 h 1133339"/>
              <a:gd name="connsiteX50" fmla="*/ 2242051 w 12192001"/>
              <a:gd name="connsiteY50" fmla="*/ 395372 h 1133339"/>
              <a:gd name="connsiteX51" fmla="*/ 2306042 w 12192001"/>
              <a:gd name="connsiteY51" fmla="*/ 366503 h 1133339"/>
              <a:gd name="connsiteX52" fmla="*/ 2571419 w 12192001"/>
              <a:gd name="connsiteY52" fmla="*/ 321971 h 1133339"/>
              <a:gd name="connsiteX53" fmla="*/ 3199618 w 12192001"/>
              <a:gd name="connsiteY53" fmla="*/ 668067 h 1133339"/>
              <a:gd name="connsiteX54" fmla="*/ 3225139 w 12192001"/>
              <a:gd name="connsiteY54" fmla="*/ 736404 h 1133339"/>
              <a:gd name="connsiteX55" fmla="*/ 3242934 w 12192001"/>
              <a:gd name="connsiteY55" fmla="*/ 731813 h 1133339"/>
              <a:gd name="connsiteX56" fmla="*/ 3369406 w 12192001"/>
              <a:gd name="connsiteY56" fmla="*/ 721216 h 1133339"/>
              <a:gd name="connsiteX57" fmla="*/ 3391102 w 12192001"/>
              <a:gd name="connsiteY57" fmla="*/ 722353 h 1133339"/>
              <a:gd name="connsiteX58" fmla="*/ 3426468 w 12192001"/>
              <a:gd name="connsiteY58" fmla="*/ 627658 h 1133339"/>
              <a:gd name="connsiteX59" fmla="*/ 4004695 w 12192001"/>
              <a:gd name="connsiteY59" fmla="*/ 309092 h 1133339"/>
              <a:gd name="connsiteX60" fmla="*/ 4131167 w 12192001"/>
              <a:gd name="connsiteY60" fmla="*/ 319689 h 1133339"/>
              <a:gd name="connsiteX61" fmla="*/ 4141105 w 12192001"/>
              <a:gd name="connsiteY61" fmla="*/ 322253 h 1133339"/>
              <a:gd name="connsiteX62" fmla="*/ 4176342 w 12192001"/>
              <a:gd name="connsiteY62" fmla="*/ 268294 h 1133339"/>
              <a:gd name="connsiteX63" fmla="*/ 4783442 w 12192001"/>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1" h="1133339">
                <a:moveTo>
                  <a:pt x="4783442" y="0"/>
                </a:moveTo>
                <a:cubicBezTo>
                  <a:pt x="5036157" y="0"/>
                  <a:pt x="5258967" y="106424"/>
                  <a:pt x="5390536" y="268294"/>
                </a:cubicBezTo>
                <a:lnTo>
                  <a:pt x="5418659" y="311359"/>
                </a:lnTo>
                <a:lnTo>
                  <a:pt x="5445718" y="309092"/>
                </a:lnTo>
                <a:cubicBezTo>
                  <a:pt x="5662331" y="309092"/>
                  <a:pt x="5853314" y="400313"/>
                  <a:pt x="5966086" y="539058"/>
                </a:cubicBezTo>
                <a:lnTo>
                  <a:pt x="5998471" y="588645"/>
                </a:lnTo>
                <a:lnTo>
                  <a:pt x="6084786" y="549703"/>
                </a:lnTo>
                <a:cubicBezTo>
                  <a:pt x="6159865" y="523309"/>
                  <a:pt x="6242409" y="508714"/>
                  <a:pt x="6329055" y="508714"/>
                </a:cubicBezTo>
                <a:lnTo>
                  <a:pt x="6382291" y="512618"/>
                </a:lnTo>
                <a:lnTo>
                  <a:pt x="6419886" y="474742"/>
                </a:lnTo>
                <a:cubicBezTo>
                  <a:pt x="6533449" y="380352"/>
                  <a:pt x="6690336" y="321971"/>
                  <a:pt x="6863627" y="321971"/>
                </a:cubicBezTo>
                <a:cubicBezTo>
                  <a:pt x="6950273" y="321971"/>
                  <a:pt x="7032817" y="336566"/>
                  <a:pt x="7107895" y="362960"/>
                </a:cubicBezTo>
                <a:lnTo>
                  <a:pt x="7202810" y="405780"/>
                </a:lnTo>
                <a:lnTo>
                  <a:pt x="7213903" y="398172"/>
                </a:lnTo>
                <a:cubicBezTo>
                  <a:pt x="7314059" y="341931"/>
                  <a:pt x="7434800" y="309092"/>
                  <a:pt x="7564766" y="309092"/>
                </a:cubicBezTo>
                <a:cubicBezTo>
                  <a:pt x="7738057" y="309092"/>
                  <a:pt x="7894943" y="367473"/>
                  <a:pt x="8008506" y="461863"/>
                </a:cubicBezTo>
                <a:lnTo>
                  <a:pt x="8052822" y="506507"/>
                </a:lnTo>
                <a:lnTo>
                  <a:pt x="8060557" y="501203"/>
                </a:lnTo>
                <a:cubicBezTo>
                  <a:pt x="8160713" y="444962"/>
                  <a:pt x="8281454" y="412123"/>
                  <a:pt x="8411422" y="412123"/>
                </a:cubicBezTo>
                <a:cubicBezTo>
                  <a:pt x="8671358" y="412123"/>
                  <a:pt x="8894382" y="543481"/>
                  <a:pt x="8989649" y="730689"/>
                </a:cubicBezTo>
                <a:lnTo>
                  <a:pt x="8994011" y="742369"/>
                </a:lnTo>
                <a:lnTo>
                  <a:pt x="9000624" y="732242"/>
                </a:lnTo>
                <a:cubicBezTo>
                  <a:pt x="9113399" y="593497"/>
                  <a:pt x="9304380" y="502276"/>
                  <a:pt x="9520993" y="502276"/>
                </a:cubicBezTo>
                <a:cubicBezTo>
                  <a:pt x="9596808" y="502276"/>
                  <a:pt x="9669483" y="513450"/>
                  <a:pt x="9736762" y="533926"/>
                </a:cubicBezTo>
                <a:lnTo>
                  <a:pt x="9822666" y="567236"/>
                </a:lnTo>
                <a:lnTo>
                  <a:pt x="9849091" y="526771"/>
                </a:lnTo>
                <a:cubicBezTo>
                  <a:pt x="9928743" y="428776"/>
                  <a:pt x="10063630" y="364348"/>
                  <a:pt x="10216623" y="364348"/>
                </a:cubicBezTo>
                <a:cubicBezTo>
                  <a:pt x="10369615" y="364348"/>
                  <a:pt x="10504503" y="428776"/>
                  <a:pt x="10584155" y="526771"/>
                </a:cubicBezTo>
                <a:lnTo>
                  <a:pt x="10607270" y="562169"/>
                </a:lnTo>
                <a:lnTo>
                  <a:pt x="10634903" y="549703"/>
                </a:lnTo>
                <a:cubicBezTo>
                  <a:pt x="10709981" y="523309"/>
                  <a:pt x="10792525" y="508714"/>
                  <a:pt x="10879171" y="508714"/>
                </a:cubicBezTo>
                <a:cubicBezTo>
                  <a:pt x="11106615" y="508714"/>
                  <a:pt x="11305799" y="609285"/>
                  <a:pt x="11415862" y="759843"/>
                </a:cubicBezTo>
                <a:lnTo>
                  <a:pt x="11427708" y="779672"/>
                </a:lnTo>
                <a:lnTo>
                  <a:pt x="11443598" y="737128"/>
                </a:lnTo>
                <a:cubicBezTo>
                  <a:pt x="11538863" y="549920"/>
                  <a:pt x="11761888" y="418562"/>
                  <a:pt x="12021824" y="418562"/>
                </a:cubicBezTo>
                <a:cubicBezTo>
                  <a:pt x="12065147" y="418562"/>
                  <a:pt x="12107444" y="422211"/>
                  <a:pt x="12148296" y="429159"/>
                </a:cubicBezTo>
                <a:lnTo>
                  <a:pt x="12192001" y="440435"/>
                </a:lnTo>
                <a:lnTo>
                  <a:pt x="12192001" y="1133339"/>
                </a:lnTo>
                <a:lnTo>
                  <a:pt x="0" y="1133339"/>
                </a:lnTo>
                <a:lnTo>
                  <a:pt x="0" y="510365"/>
                </a:lnTo>
                <a:lnTo>
                  <a:pt x="22512" y="508714"/>
                </a:lnTo>
                <a:cubicBezTo>
                  <a:pt x="212048" y="508714"/>
                  <a:pt x="381960" y="578555"/>
                  <a:pt x="497027" y="688964"/>
                </a:cubicBezTo>
                <a:lnTo>
                  <a:pt x="501680" y="694269"/>
                </a:lnTo>
                <a:lnTo>
                  <a:pt x="518573" y="668401"/>
                </a:lnTo>
                <a:cubicBezTo>
                  <a:pt x="641094" y="517666"/>
                  <a:pt x="848579" y="418562"/>
                  <a:pt x="1083912" y="418562"/>
                </a:cubicBezTo>
                <a:cubicBezTo>
                  <a:pt x="1178045" y="418562"/>
                  <a:pt x="1267722" y="434418"/>
                  <a:pt x="1349289" y="463094"/>
                </a:cubicBezTo>
                <a:lnTo>
                  <a:pt x="1420528" y="495232"/>
                </a:lnTo>
                <a:lnTo>
                  <a:pt x="1453652" y="461863"/>
                </a:lnTo>
                <a:cubicBezTo>
                  <a:pt x="1567215" y="367473"/>
                  <a:pt x="1724100" y="309092"/>
                  <a:pt x="1897391" y="309092"/>
                </a:cubicBezTo>
                <a:cubicBezTo>
                  <a:pt x="1984036" y="309092"/>
                  <a:pt x="2066580" y="323687"/>
                  <a:pt x="2141659" y="350081"/>
                </a:cubicBezTo>
                <a:lnTo>
                  <a:pt x="2242051" y="395372"/>
                </a:lnTo>
                <a:lnTo>
                  <a:pt x="2306042" y="366503"/>
                </a:lnTo>
                <a:cubicBezTo>
                  <a:pt x="2387609" y="337827"/>
                  <a:pt x="2477286" y="321971"/>
                  <a:pt x="2571419" y="321971"/>
                </a:cubicBezTo>
                <a:cubicBezTo>
                  <a:pt x="2853820" y="321971"/>
                  <a:pt x="3096119" y="464681"/>
                  <a:pt x="3199618" y="668067"/>
                </a:cubicBezTo>
                <a:lnTo>
                  <a:pt x="3225139" y="736404"/>
                </a:lnTo>
                <a:lnTo>
                  <a:pt x="3242934" y="731813"/>
                </a:lnTo>
                <a:cubicBezTo>
                  <a:pt x="3283786" y="724865"/>
                  <a:pt x="3326083" y="721216"/>
                  <a:pt x="3369406" y="721216"/>
                </a:cubicBezTo>
                <a:lnTo>
                  <a:pt x="3391102" y="722353"/>
                </a:lnTo>
                <a:lnTo>
                  <a:pt x="3426468" y="627658"/>
                </a:lnTo>
                <a:cubicBezTo>
                  <a:pt x="3521734" y="440450"/>
                  <a:pt x="3744758" y="309092"/>
                  <a:pt x="4004695" y="309092"/>
                </a:cubicBezTo>
                <a:cubicBezTo>
                  <a:pt x="4048018" y="309092"/>
                  <a:pt x="4090315" y="312741"/>
                  <a:pt x="4131167" y="319689"/>
                </a:cubicBezTo>
                <a:lnTo>
                  <a:pt x="4141105" y="322253"/>
                </a:lnTo>
                <a:lnTo>
                  <a:pt x="4176342" y="268294"/>
                </a:lnTo>
                <a:cubicBezTo>
                  <a:pt x="4307913" y="106424"/>
                  <a:pt x="4530723" y="0"/>
                  <a:pt x="4783442"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6" name="任意多边形 19">
            <a:extLst>
              <a:ext uri="{FF2B5EF4-FFF2-40B4-BE49-F238E27FC236}">
                <a16:creationId xmlns:a16="http://schemas.microsoft.com/office/drawing/2014/main" id="{832FCFFB-F651-4591-9F22-010DE39C4FDC}"/>
              </a:ext>
            </a:extLst>
          </p:cNvPr>
          <p:cNvSpPr/>
          <p:nvPr/>
        </p:nvSpPr>
        <p:spPr>
          <a:xfrm rot="20700000" flipH="1">
            <a:off x="7818968" y="727075"/>
            <a:ext cx="1183217" cy="61277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4283115" y="2658508"/>
            <a:ext cx="5514879" cy="757130"/>
          </a:xfrm>
        </p:spPr>
        <p:txBody>
          <a:bodyPr anchor="b">
            <a:normAutofit/>
          </a:bodyPr>
          <a:lstStyle>
            <a:lvl1pPr>
              <a:defRPr sz="3600">
                <a:solidFill>
                  <a:schemeClr val="bg1"/>
                </a:solidFill>
              </a:defRPr>
            </a:lvl1pPr>
          </a:lstStyle>
          <a:p>
            <a:r>
              <a:rPr lang="zh-CN" altLang="en-US" noProof="1"/>
              <a:t>单击此处编辑母版标题样式</a:t>
            </a:r>
          </a:p>
        </p:txBody>
      </p:sp>
      <p:sp>
        <p:nvSpPr>
          <p:cNvPr id="3" name="文本占位符 2"/>
          <p:cNvSpPr>
            <a:spLocks noGrp="1"/>
          </p:cNvSpPr>
          <p:nvPr>
            <p:ph type="body" idx="1"/>
          </p:nvPr>
        </p:nvSpPr>
        <p:spPr>
          <a:xfrm>
            <a:off x="4283115" y="3452786"/>
            <a:ext cx="5514879" cy="424732"/>
          </a:xfrm>
        </p:spPr>
        <p:txBody>
          <a:bodyPr>
            <a:normAutofit/>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p>
        </p:txBody>
      </p:sp>
      <p:sp>
        <p:nvSpPr>
          <p:cNvPr id="17" name="日期占位符 3">
            <a:extLst>
              <a:ext uri="{FF2B5EF4-FFF2-40B4-BE49-F238E27FC236}">
                <a16:creationId xmlns:a16="http://schemas.microsoft.com/office/drawing/2014/main" id="{C868D6B7-C898-4E7A-A70D-C8961BCD8F2B}"/>
              </a:ext>
            </a:extLst>
          </p:cNvPr>
          <p:cNvSpPr>
            <a:spLocks noGrp="1"/>
          </p:cNvSpPr>
          <p:nvPr>
            <p:ph type="dt" sz="half" idx="10"/>
          </p:nvPr>
        </p:nvSpPr>
        <p:spPr/>
        <p:txBody>
          <a:bodyPr/>
          <a:lstStyle>
            <a:lvl1pPr>
              <a:defRPr sz="1200"/>
            </a:lvl1pPr>
          </a:lstStyle>
          <a:p>
            <a:pPr>
              <a:defRPr/>
            </a:pPr>
            <a:endParaRPr lang="zh-CN" altLang="en-US"/>
          </a:p>
        </p:txBody>
      </p:sp>
      <p:sp>
        <p:nvSpPr>
          <p:cNvPr id="18" name="页脚占位符 4">
            <a:extLst>
              <a:ext uri="{FF2B5EF4-FFF2-40B4-BE49-F238E27FC236}">
                <a16:creationId xmlns:a16="http://schemas.microsoft.com/office/drawing/2014/main" id="{AFA0E73B-C08D-4E22-B9A0-F0238B64A8A4}"/>
              </a:ext>
            </a:extLst>
          </p:cNvPr>
          <p:cNvSpPr>
            <a:spLocks noGrp="1"/>
          </p:cNvSpPr>
          <p:nvPr>
            <p:ph type="ftr" sz="quarter" idx="11"/>
          </p:nvPr>
        </p:nvSpPr>
        <p:spPr/>
        <p:txBody>
          <a:bodyPr/>
          <a:lstStyle>
            <a:lvl1pPr>
              <a:defRPr sz="1200"/>
            </a:lvl1pPr>
          </a:lstStyle>
          <a:p>
            <a:pPr>
              <a:defRPr/>
            </a:pPr>
            <a:endParaRPr lang="zh-CN" altLang="en-US"/>
          </a:p>
        </p:txBody>
      </p:sp>
      <p:sp>
        <p:nvSpPr>
          <p:cNvPr id="19" name="灯片编号占位符 5">
            <a:extLst>
              <a:ext uri="{FF2B5EF4-FFF2-40B4-BE49-F238E27FC236}">
                <a16:creationId xmlns:a16="http://schemas.microsoft.com/office/drawing/2014/main" id="{72E1D0CB-121E-4473-B21F-50AFC7C0E037}"/>
              </a:ext>
            </a:extLst>
          </p:cNvPr>
          <p:cNvSpPr>
            <a:spLocks noGrp="1"/>
          </p:cNvSpPr>
          <p:nvPr>
            <p:ph type="sldNum" sz="quarter" idx="12"/>
          </p:nvPr>
        </p:nvSpPr>
        <p:spPr/>
        <p:txBody>
          <a:bodyPr/>
          <a:lstStyle>
            <a:lvl1pPr>
              <a:defRPr/>
            </a:lvl1pPr>
          </a:lstStyle>
          <a:p>
            <a:fld id="{7783F8D4-6839-41D1-AD0C-F85C3422CF8F}" type="slidenum">
              <a:rPr lang="zh-CN" altLang="en-US"/>
              <a:t>‹#›</a:t>
            </a:fld>
            <a:endParaRPr lang="zh-CN" altLang="en-US"/>
          </a:p>
        </p:txBody>
      </p:sp>
    </p:spTree>
    <p:extLst>
      <p:ext uri="{BB962C8B-B14F-4D97-AF65-F5344CB8AC3E}">
        <p14:creationId xmlns:p14="http://schemas.microsoft.com/office/powerpoint/2010/main" val="3308122258"/>
      </p:ext>
    </p:extLst>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a:extLst>
              <a:ext uri="{FF2B5EF4-FFF2-40B4-BE49-F238E27FC236}">
                <a16:creationId xmlns:a16="http://schemas.microsoft.com/office/drawing/2014/main" id="{46FF8C3D-4D82-4D09-AE90-9B5EF91EABA3}"/>
              </a:ext>
            </a:extLst>
          </p:cNvPr>
          <p:cNvSpPr>
            <a:spLocks noGrp="1"/>
          </p:cNvSpPr>
          <p:nvPr>
            <p:ph type="dt" sz="half" idx="10"/>
          </p:nvPr>
        </p:nvSpPr>
        <p:spPr/>
        <p:txBody>
          <a:bodyPr/>
          <a:lstStyle>
            <a:lvl1pPr>
              <a:defRPr/>
            </a:lvl1pPr>
          </a:lstStyle>
          <a:p>
            <a:pPr>
              <a:defRPr/>
            </a:pPr>
            <a:endParaRPr lang="zh-CN" altLang="en-US"/>
          </a:p>
        </p:txBody>
      </p:sp>
      <p:sp>
        <p:nvSpPr>
          <p:cNvPr id="6" name="页脚占位符 4">
            <a:extLst>
              <a:ext uri="{FF2B5EF4-FFF2-40B4-BE49-F238E27FC236}">
                <a16:creationId xmlns:a16="http://schemas.microsoft.com/office/drawing/2014/main" id="{72C09AB2-39DD-4972-ADF8-ACF2BEF517E2}"/>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127EE3DD-A521-4DF1-BF9C-DCA95DBB0F26}"/>
              </a:ext>
            </a:extLst>
          </p:cNvPr>
          <p:cNvSpPr>
            <a:spLocks noGrp="1"/>
          </p:cNvSpPr>
          <p:nvPr>
            <p:ph type="sldNum" sz="quarter" idx="12"/>
          </p:nvPr>
        </p:nvSpPr>
        <p:spPr/>
        <p:txBody>
          <a:bodyPr/>
          <a:lstStyle>
            <a:lvl1pPr>
              <a:defRPr/>
            </a:lvl1pPr>
          </a:lstStyle>
          <a:p>
            <a:fld id="{8A7BCDED-772E-448F-AC75-BEB095D86D1F}" type="slidenum">
              <a:rPr lang="zh-CN" altLang="en-US"/>
              <a:t>‹#›</a:t>
            </a:fld>
            <a:endParaRPr lang="zh-CN" altLang="en-US"/>
          </a:p>
        </p:txBody>
      </p:sp>
    </p:spTree>
    <p:extLst>
      <p:ext uri="{BB962C8B-B14F-4D97-AF65-F5344CB8AC3E}">
        <p14:creationId xmlns:p14="http://schemas.microsoft.com/office/powerpoint/2010/main" val="3516356539"/>
      </p:ext>
    </p:extLst>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2221443" y="365127"/>
            <a:ext cx="7752291" cy="1325563"/>
          </a:xfrm>
        </p:spPr>
        <p:txBody>
          <a:bodyPr>
            <a:normAutofit/>
          </a:bodyPr>
          <a:lstStyle/>
          <a:p>
            <a:r>
              <a:rPr lang="zh-CN" altLang="en-US" noProof="1"/>
              <a:t>单击此处编辑母版标题样式</a:t>
            </a:r>
          </a:p>
        </p:txBody>
      </p:sp>
      <p:sp>
        <p:nvSpPr>
          <p:cNvPr id="3" name="文本占位符 2"/>
          <p:cNvSpPr>
            <a:spLocks noGrp="1"/>
          </p:cNvSpPr>
          <p:nvPr>
            <p:ph type="body" idx="1"/>
          </p:nvPr>
        </p:nvSpPr>
        <p:spPr>
          <a:xfrm>
            <a:off x="839789" y="1744961"/>
            <a:ext cx="5157787"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839789" y="2615609"/>
            <a:ext cx="5157787"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72201" y="1744961"/>
            <a:ext cx="5183188"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6172201" y="2615609"/>
            <a:ext cx="5183188"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a:extLst>
              <a:ext uri="{FF2B5EF4-FFF2-40B4-BE49-F238E27FC236}">
                <a16:creationId xmlns:a16="http://schemas.microsoft.com/office/drawing/2014/main" id="{C273CB64-0DF7-4237-AEEF-961078A8A572}"/>
              </a:ext>
            </a:extLst>
          </p:cNvPr>
          <p:cNvSpPr>
            <a:spLocks noGrp="1"/>
          </p:cNvSpPr>
          <p:nvPr>
            <p:ph type="dt" sz="half" idx="10"/>
          </p:nvPr>
        </p:nvSpPr>
        <p:spPr/>
        <p:txBody>
          <a:bodyPr/>
          <a:lstStyle>
            <a:lvl1pPr>
              <a:defRPr/>
            </a:lvl1pPr>
          </a:lstStyle>
          <a:p>
            <a:pPr>
              <a:defRPr/>
            </a:pPr>
            <a:endParaRPr lang="zh-CN" altLang="en-US"/>
          </a:p>
        </p:txBody>
      </p:sp>
      <p:sp>
        <p:nvSpPr>
          <p:cNvPr id="8" name="页脚占位符 4">
            <a:extLst>
              <a:ext uri="{FF2B5EF4-FFF2-40B4-BE49-F238E27FC236}">
                <a16:creationId xmlns:a16="http://schemas.microsoft.com/office/drawing/2014/main" id="{88F14C46-D4FC-42C4-A461-922CB01868A6}"/>
              </a:ext>
            </a:extLst>
          </p:cNvPr>
          <p:cNvSpPr>
            <a:spLocks noGrp="1"/>
          </p:cNvSpPr>
          <p:nvPr>
            <p:ph type="ftr" sz="quarter" idx="11"/>
          </p:nvPr>
        </p:nvSpPr>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id="{A1742FB4-22E6-4B88-8FB6-B6903752944D}"/>
              </a:ext>
            </a:extLst>
          </p:cNvPr>
          <p:cNvSpPr>
            <a:spLocks noGrp="1"/>
          </p:cNvSpPr>
          <p:nvPr>
            <p:ph type="sldNum" sz="quarter" idx="12"/>
          </p:nvPr>
        </p:nvSpPr>
        <p:spPr/>
        <p:txBody>
          <a:bodyPr/>
          <a:lstStyle>
            <a:lvl1pPr>
              <a:defRPr/>
            </a:lvl1pPr>
          </a:lstStyle>
          <a:p>
            <a:fld id="{0AD0DEAF-D5B2-43FB-8BB4-437027906B20}" type="slidenum">
              <a:rPr lang="zh-CN" altLang="en-US"/>
              <a:t>‹#›</a:t>
            </a:fld>
            <a:endParaRPr lang="zh-CN" altLang="en-US"/>
          </a:p>
        </p:txBody>
      </p:sp>
    </p:spTree>
    <p:extLst>
      <p:ext uri="{BB962C8B-B14F-4D97-AF65-F5344CB8AC3E}">
        <p14:creationId xmlns:p14="http://schemas.microsoft.com/office/powerpoint/2010/main" val="1808042236"/>
      </p:ext>
    </p:extLst>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仅标题">
    <p:spTree>
      <p:nvGrpSpPr>
        <p:cNvPr id="1" name=""/>
        <p:cNvGrpSpPr/>
        <p:nvPr/>
      </p:nvGrpSpPr>
      <p:grpSpPr>
        <a:xfrm>
          <a:off x="0" y="0"/>
          <a:ext cx="0" cy="0"/>
        </a:xfrm>
      </p:grpSpPr>
      <p:grpSp>
        <p:nvGrpSpPr>
          <p:cNvPr id="4" name="组合 5">
            <a:extLst>
              <a:ext uri="{FF2B5EF4-FFF2-40B4-BE49-F238E27FC236}">
                <a16:creationId xmlns:a16="http://schemas.microsoft.com/office/drawing/2014/main" id="{4844BA73-89A9-48E5-86C6-8D95AC19BA94}"/>
              </a:ext>
            </a:extLst>
          </p:cNvPr>
          <p:cNvGrpSpPr/>
          <p:nvPr/>
        </p:nvGrpSpPr>
        <p:grpSpPr>
          <a:xfrm>
            <a:off x="1524001" y="3287714"/>
            <a:ext cx="1564217" cy="268287"/>
            <a:chOff x="580290" y="3288314"/>
            <a:chExt cx="1172059" cy="267237"/>
          </a:xfrm>
        </p:grpSpPr>
        <p:sp>
          <p:nvSpPr>
            <p:cNvPr id="5" name="椭圆 4">
              <a:extLst>
                <a:ext uri="{FF2B5EF4-FFF2-40B4-BE49-F238E27FC236}">
                  <a16:creationId xmlns:a16="http://schemas.microsoft.com/office/drawing/2014/main" id="{21CEAEE3-F65E-4400-939B-0BF78D5B738D}"/>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6" name="椭圆 5">
              <a:extLst>
                <a:ext uri="{FF2B5EF4-FFF2-40B4-BE49-F238E27FC236}">
                  <a16:creationId xmlns:a16="http://schemas.microsoft.com/office/drawing/2014/main" id="{79F1BB3E-4DDA-40A0-A37D-2ADCDFA18A03}"/>
                </a:ext>
              </a:extLst>
            </p:cNvPr>
            <p:cNvSpPr/>
            <p:nvPr/>
          </p:nvSpPr>
          <p:spPr>
            <a:xfrm rot="10800000">
              <a:off x="1173456" y="3321521"/>
              <a:ext cx="199837"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97936D81-927D-469D-8473-31AE2DFE113A}"/>
                </a:ext>
              </a:extLst>
            </p:cNvPr>
            <p:cNvSpPr/>
            <p:nvPr/>
          </p:nvSpPr>
          <p:spPr>
            <a:xfrm rot="10800000">
              <a:off x="1619124" y="3354728"/>
              <a:ext cx="13322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8" name="组合 9">
            <a:extLst>
              <a:ext uri="{FF2B5EF4-FFF2-40B4-BE49-F238E27FC236}">
                <a16:creationId xmlns:a16="http://schemas.microsoft.com/office/drawing/2014/main" id="{7F9445E9-DA8F-4C4B-81DA-CD4090EBEF7E}"/>
              </a:ext>
            </a:extLst>
          </p:cNvPr>
          <p:cNvGrpSpPr/>
          <p:nvPr/>
        </p:nvGrpSpPr>
        <p:grpSpPr>
          <a:xfrm flipH="1">
            <a:off x="9086851" y="3295650"/>
            <a:ext cx="1562100" cy="266700"/>
            <a:chOff x="580290" y="3288314"/>
            <a:chExt cx="1172059" cy="267237"/>
          </a:xfrm>
        </p:grpSpPr>
        <p:sp>
          <p:nvSpPr>
            <p:cNvPr id="9" name="椭圆 8">
              <a:extLst>
                <a:ext uri="{FF2B5EF4-FFF2-40B4-BE49-F238E27FC236}">
                  <a16:creationId xmlns:a16="http://schemas.microsoft.com/office/drawing/2014/main" id="{5C8AEDED-C992-407A-B5C6-E3DFBDBAB965}"/>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0" name="椭圆 9">
              <a:extLst>
                <a:ext uri="{FF2B5EF4-FFF2-40B4-BE49-F238E27FC236}">
                  <a16:creationId xmlns:a16="http://schemas.microsoft.com/office/drawing/2014/main" id="{1F87F4E0-463A-4D16-8FB9-5467CA82B338}"/>
                </a:ext>
              </a:extLst>
            </p:cNvPr>
            <p:cNvSpPr/>
            <p:nvPr/>
          </p:nvSpPr>
          <p:spPr>
            <a:xfrm rot="10800000">
              <a:off x="1172673" y="3321719"/>
              <a:ext cx="201695"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E5F95349-AA04-4E6C-8BB9-D65C8DBCC749}"/>
                </a:ext>
              </a:extLst>
            </p:cNvPr>
            <p:cNvSpPr/>
            <p:nvPr/>
          </p:nvSpPr>
          <p:spPr>
            <a:xfrm rot="10800000">
              <a:off x="1618944" y="3355123"/>
              <a:ext cx="13340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2" name="任意多边形: 形状 13">
            <a:extLst>
              <a:ext uri="{FF2B5EF4-FFF2-40B4-BE49-F238E27FC236}">
                <a16:creationId xmlns:a16="http://schemas.microsoft.com/office/drawing/2014/main" id="{B287DCE4-6ED4-41B4-8650-844AF90735F3}"/>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任意多边形: 形状 14">
            <a:extLst>
              <a:ext uri="{FF2B5EF4-FFF2-40B4-BE49-F238E27FC236}">
                <a16:creationId xmlns:a16="http://schemas.microsoft.com/office/drawing/2014/main" id="{4CE3F06C-D861-402F-A3F9-E788ED1B36A1}"/>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15">
            <a:extLst>
              <a:ext uri="{FF2B5EF4-FFF2-40B4-BE49-F238E27FC236}">
                <a16:creationId xmlns:a16="http://schemas.microsoft.com/office/drawing/2014/main" id="{55E60632-7199-4716-A760-B0831C25D247}"/>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30">
            <a:extLst>
              <a:ext uri="{FF2B5EF4-FFF2-40B4-BE49-F238E27FC236}">
                <a16:creationId xmlns:a16="http://schemas.microsoft.com/office/drawing/2014/main" id="{9F06B421-BDDA-44A4-A3F8-920D59C113AA}"/>
              </a:ext>
            </a:extLst>
          </p:cNvPr>
          <p:cNvSpPr/>
          <p:nvPr/>
        </p:nvSpPr>
        <p:spPr>
          <a:xfrm rot="20700000" flipH="1">
            <a:off x="5499100" y="1689101"/>
            <a:ext cx="1193800"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3581400" y="2591561"/>
            <a:ext cx="5029200"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18" name="内容占位符 17"/>
          <p:cNvSpPr>
            <a:spLocks noGrp="1"/>
          </p:cNvSpPr>
          <p:nvPr>
            <p:ph sz="quarter" idx="13"/>
          </p:nvPr>
        </p:nvSpPr>
        <p:spPr>
          <a:xfrm>
            <a:off x="3581400" y="3610929"/>
            <a:ext cx="5029200" cy="461665"/>
          </a:xfrm>
        </p:spPr>
        <p:txBody>
          <a:bodyPr>
            <a:normAutofit/>
          </a:bodyPr>
          <a:lstStyle>
            <a:lvl1pPr marL="0" indent="0" algn="ctr">
              <a:buNone/>
              <a:defRPr sz="2000">
                <a:solidFill>
                  <a:schemeClr val="bg1"/>
                </a:solidFill>
              </a:defRPr>
            </a:lvl1pPr>
          </a:lstStyle>
          <a:p>
            <a:pPr lvl="0"/>
            <a:r>
              <a:rPr lang="zh-CN" altLang="en-US" noProof="1"/>
              <a:t>单击此处编辑母版文本样式</a:t>
            </a:r>
          </a:p>
        </p:txBody>
      </p:sp>
      <p:sp>
        <p:nvSpPr>
          <p:cNvPr id="16" name="日期占位符 2">
            <a:extLst>
              <a:ext uri="{FF2B5EF4-FFF2-40B4-BE49-F238E27FC236}">
                <a16:creationId xmlns:a16="http://schemas.microsoft.com/office/drawing/2014/main" id="{E34AD9E0-0AE8-4B1B-8497-13A7FE8F4573}"/>
              </a:ext>
            </a:extLst>
          </p:cNvPr>
          <p:cNvSpPr>
            <a:spLocks noGrp="1"/>
          </p:cNvSpPr>
          <p:nvPr>
            <p:ph type="dt" sz="half" idx="14"/>
          </p:nvPr>
        </p:nvSpPr>
        <p:spPr/>
        <p:txBody>
          <a:bodyPr/>
          <a:lstStyle>
            <a:lvl1pPr>
              <a:defRPr sz="1200"/>
            </a:lvl1pPr>
          </a:lstStyle>
          <a:p>
            <a:pPr>
              <a:defRPr/>
            </a:pPr>
            <a:endParaRPr lang="zh-CN" altLang="en-US"/>
          </a:p>
        </p:txBody>
      </p:sp>
      <p:sp>
        <p:nvSpPr>
          <p:cNvPr id="17" name="页脚占位符 3">
            <a:extLst>
              <a:ext uri="{FF2B5EF4-FFF2-40B4-BE49-F238E27FC236}">
                <a16:creationId xmlns:a16="http://schemas.microsoft.com/office/drawing/2014/main" id="{B4C489A1-9E33-4458-8782-A321947C5769}"/>
              </a:ext>
            </a:extLst>
          </p:cNvPr>
          <p:cNvSpPr>
            <a:spLocks noGrp="1"/>
          </p:cNvSpPr>
          <p:nvPr>
            <p:ph type="ftr" sz="quarter" idx="15"/>
          </p:nvPr>
        </p:nvSpPr>
        <p:spPr/>
        <p:txBody>
          <a:bodyPr/>
          <a:lstStyle>
            <a:lvl1pPr>
              <a:defRPr sz="1200"/>
            </a:lvl1pPr>
          </a:lstStyle>
          <a:p>
            <a:pPr>
              <a:defRPr/>
            </a:pPr>
            <a:endParaRPr lang="zh-CN" altLang="en-US"/>
          </a:p>
        </p:txBody>
      </p:sp>
      <p:sp>
        <p:nvSpPr>
          <p:cNvPr id="19" name="灯片编号占位符 4">
            <a:extLst>
              <a:ext uri="{FF2B5EF4-FFF2-40B4-BE49-F238E27FC236}">
                <a16:creationId xmlns:a16="http://schemas.microsoft.com/office/drawing/2014/main" id="{FBE13B8D-3479-46CB-97F3-3B321333E9BA}"/>
              </a:ext>
            </a:extLst>
          </p:cNvPr>
          <p:cNvSpPr>
            <a:spLocks noGrp="1"/>
          </p:cNvSpPr>
          <p:nvPr>
            <p:ph type="sldNum" sz="quarter" idx="16"/>
          </p:nvPr>
        </p:nvSpPr>
        <p:spPr/>
        <p:txBody>
          <a:bodyPr/>
          <a:lstStyle>
            <a:lvl1pPr>
              <a:defRPr/>
            </a:lvl1pPr>
          </a:lstStyle>
          <a:p>
            <a:fld id="{DC07B5A5-F165-437F-8EFF-9AD6F2D9E639}" type="slidenum">
              <a:rPr lang="zh-CN" altLang="en-US"/>
              <a:t>‹#›</a:t>
            </a:fld>
            <a:endParaRPr lang="zh-CN" altLang="en-US"/>
          </a:p>
        </p:txBody>
      </p:sp>
    </p:spTree>
    <p:extLst>
      <p:ext uri="{BB962C8B-B14F-4D97-AF65-F5344CB8AC3E}">
        <p14:creationId xmlns:p14="http://schemas.microsoft.com/office/powerpoint/2010/main" val="440712813"/>
      </p:ext>
    </p:extLst>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3">
            <a:extLst>
              <a:ext uri="{FF2B5EF4-FFF2-40B4-BE49-F238E27FC236}">
                <a16:creationId xmlns:a16="http://schemas.microsoft.com/office/drawing/2014/main" id="{054C1441-8FB1-4EB0-AB3A-BE9CEA7BF141}"/>
              </a:ext>
            </a:extLst>
          </p:cNvPr>
          <p:cNvSpPr>
            <a:spLocks noGrp="1"/>
          </p:cNvSpPr>
          <p:nvPr>
            <p:ph type="dt" sz="half" idx="10"/>
          </p:nvPr>
        </p:nvSpPr>
        <p:spPr/>
        <p:txBody>
          <a:bodyPr/>
          <a:lstStyle>
            <a:lvl1pPr>
              <a:defRPr/>
            </a:lvl1pPr>
          </a:lstStyle>
          <a:p>
            <a:pPr>
              <a:defRPr/>
            </a:pPr>
            <a:endParaRPr lang="zh-CN" altLang="en-US"/>
          </a:p>
        </p:txBody>
      </p:sp>
      <p:sp>
        <p:nvSpPr>
          <p:cNvPr id="3" name="页脚占位符 4">
            <a:extLst>
              <a:ext uri="{FF2B5EF4-FFF2-40B4-BE49-F238E27FC236}">
                <a16:creationId xmlns:a16="http://schemas.microsoft.com/office/drawing/2014/main" id="{FB46941F-168D-49BE-A29B-11D5FE740830}"/>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id="{D9FE821E-2E63-45B0-AE30-9EE9F4C739B0}"/>
              </a:ext>
            </a:extLst>
          </p:cNvPr>
          <p:cNvSpPr>
            <a:spLocks noGrp="1"/>
          </p:cNvSpPr>
          <p:nvPr>
            <p:ph type="sldNum" sz="quarter" idx="12"/>
          </p:nvPr>
        </p:nvSpPr>
        <p:spPr/>
        <p:txBody>
          <a:bodyPr/>
          <a:lstStyle>
            <a:lvl1pPr>
              <a:defRPr/>
            </a:lvl1pPr>
          </a:lstStyle>
          <a:p>
            <a:fld id="{D0BC21AD-1F57-4B14-9D45-CA5EAFCBCE3A}" type="slidenum">
              <a:rPr lang="zh-CN" altLang="en-US"/>
              <a:t>‹#›</a:t>
            </a:fld>
            <a:endParaRPr lang="zh-CN" altLang="en-US"/>
          </a:p>
        </p:txBody>
      </p:sp>
    </p:spTree>
    <p:extLst>
      <p:ext uri="{BB962C8B-B14F-4D97-AF65-F5344CB8AC3E}">
        <p14:creationId xmlns:p14="http://schemas.microsoft.com/office/powerpoint/2010/main" val="1744382353"/>
      </p:ext>
    </p:extLst>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711200"/>
            <a:ext cx="4262400" cy="1600200"/>
          </a:xfrm>
        </p:spPr>
        <p:txBody>
          <a:bodyPr anchor="t">
            <a:normAutofit/>
          </a:bodyPr>
          <a:lstStyle>
            <a:lvl1pPr algn="l">
              <a:defRPr sz="3200"/>
            </a:lvl1pPr>
          </a:lstStyle>
          <a:p>
            <a:r>
              <a:rPr lang="zh-CN" altLang="en-US" noProof="1"/>
              <a:t>单击此处编辑母版标题样式</a:t>
            </a:r>
          </a:p>
        </p:txBody>
      </p:sp>
      <p:sp>
        <p:nvSpPr>
          <p:cNvPr id="3" name="图片占位符 2"/>
          <p:cNvSpPr>
            <a:spLocks noGrp="1" noChangeAspect="1"/>
          </p:cNvSpPr>
          <p:nvPr>
            <p:ph type="pic" idx="1"/>
          </p:nvPr>
        </p:nvSpPr>
        <p:spPr>
          <a:xfrm>
            <a:off x="5352521" y="733425"/>
            <a:ext cx="61704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1"/>
              <a:t>单击图标添加图片</a:t>
            </a:r>
          </a:p>
        </p:txBody>
      </p:sp>
      <p:sp>
        <p:nvSpPr>
          <p:cNvPr id="4" name="文本占位符 3"/>
          <p:cNvSpPr>
            <a:spLocks noGrp="1"/>
          </p:cNvSpPr>
          <p:nvPr>
            <p:ph type="body" sz="half" idx="2"/>
          </p:nvPr>
        </p:nvSpPr>
        <p:spPr>
          <a:xfrm>
            <a:off x="839788" y="2311400"/>
            <a:ext cx="4262400" cy="3811588"/>
          </a:xfrm>
        </p:spPr>
        <p:txBody>
          <a:bodyPr>
            <a:normAutofit/>
          </a:bodyPr>
          <a:lstStyle>
            <a:lvl1pPr marL="0" indent="0">
              <a:buNone/>
              <a:defRPr sz="20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37FBDF0A-9AC7-4A92-9B98-FB8430DD58BE}"/>
              </a:ext>
            </a:extLst>
          </p:cNvPr>
          <p:cNvSpPr>
            <a:spLocks noGrp="1"/>
          </p:cNvSpPr>
          <p:nvPr>
            <p:ph type="dt" sz="half" idx="10"/>
          </p:nvPr>
        </p:nvSpPr>
        <p:spPr/>
        <p:txBody>
          <a:bodyPr/>
          <a:lstStyle>
            <a:lvl1pPr>
              <a:defRPr sz="1200"/>
            </a:lvl1pPr>
          </a:lstStyle>
          <a:p>
            <a:pPr>
              <a:defRPr/>
            </a:pPr>
            <a:endParaRPr lang="zh-CN" altLang="en-US"/>
          </a:p>
        </p:txBody>
      </p:sp>
      <p:sp>
        <p:nvSpPr>
          <p:cNvPr id="6" name="页脚占位符 5">
            <a:extLst>
              <a:ext uri="{FF2B5EF4-FFF2-40B4-BE49-F238E27FC236}">
                <a16:creationId xmlns:a16="http://schemas.microsoft.com/office/drawing/2014/main" id="{FE368BD5-E487-4965-8803-594B2161BDE9}"/>
              </a:ext>
            </a:extLst>
          </p:cNvPr>
          <p:cNvSpPr>
            <a:spLocks noGrp="1"/>
          </p:cNvSpPr>
          <p:nvPr>
            <p:ph type="ftr" sz="quarter" idx="11"/>
          </p:nvPr>
        </p:nvSpPr>
        <p:spPr/>
        <p:txBody>
          <a:bodyPr/>
          <a:lstStyle>
            <a:lvl1pPr>
              <a:defRPr sz="1200"/>
            </a:lvl1pPr>
          </a:lstStyle>
          <a:p>
            <a:pPr>
              <a:defRPr/>
            </a:pPr>
            <a:endParaRPr lang="zh-CN" altLang="en-US"/>
          </a:p>
        </p:txBody>
      </p:sp>
      <p:sp>
        <p:nvSpPr>
          <p:cNvPr id="7" name="灯片编号占位符 6">
            <a:extLst>
              <a:ext uri="{FF2B5EF4-FFF2-40B4-BE49-F238E27FC236}">
                <a16:creationId xmlns:a16="http://schemas.microsoft.com/office/drawing/2014/main" id="{CD147FD1-947D-491E-811C-86D573EC31B0}"/>
              </a:ext>
            </a:extLst>
          </p:cNvPr>
          <p:cNvSpPr>
            <a:spLocks noGrp="1"/>
          </p:cNvSpPr>
          <p:nvPr>
            <p:ph type="sldNum" sz="quarter" idx="12"/>
          </p:nvPr>
        </p:nvSpPr>
        <p:spPr/>
        <p:txBody>
          <a:bodyPr/>
          <a:lstStyle>
            <a:lvl1pPr>
              <a:defRPr/>
            </a:lvl1pPr>
          </a:lstStyle>
          <a:p>
            <a:fld id="{1276A2A2-B019-4042-BF58-EA86E523D780}" type="slidenum">
              <a:rPr lang="zh-CN" altLang="en-US"/>
              <a:t>‹#›</a:t>
            </a:fld>
            <a:endParaRPr lang="zh-CN" altLang="en-US"/>
          </a:p>
        </p:txBody>
      </p:sp>
    </p:spTree>
    <p:extLst>
      <p:ext uri="{BB962C8B-B14F-4D97-AF65-F5344CB8AC3E}">
        <p14:creationId xmlns:p14="http://schemas.microsoft.com/office/powerpoint/2010/main" val="3141244846"/>
      </p:ext>
    </p:extLst>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9824485" y="365125"/>
            <a:ext cx="1529316" cy="5811838"/>
          </a:xfrm>
        </p:spPr>
        <p:txBody>
          <a:bodyPr vert="eaVert">
            <a:normAutofit/>
          </a:bodyPr>
          <a:lstStyle>
            <a:lvl1pPr>
              <a:defRPr sz="2700"/>
            </a:lvl1pPr>
          </a:lstStyle>
          <a:p>
            <a:r>
              <a:rPr lang="zh-CN" altLang="en-US" noProof="1"/>
              <a:t>单击此处编辑母版标题样式</a:t>
            </a:r>
          </a:p>
        </p:txBody>
      </p:sp>
      <p:sp>
        <p:nvSpPr>
          <p:cNvPr id="3" name="竖排文字占位符 2"/>
          <p:cNvSpPr>
            <a:spLocks noGrp="1"/>
          </p:cNvSpPr>
          <p:nvPr>
            <p:ph type="body" orient="vert" idx="1"/>
          </p:nvPr>
        </p:nvSpPr>
        <p:spPr>
          <a:xfrm>
            <a:off x="838201" y="365125"/>
            <a:ext cx="8879959" cy="5811838"/>
          </a:xfrm>
        </p:spPr>
        <p:txBody>
          <a:bodyPr vert="eaVert">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DB7C440E-9522-42AC-B844-B72A48ECC058}"/>
              </a:ext>
            </a:extLst>
          </p:cNvPr>
          <p:cNvSpPr>
            <a:spLocks noGrp="1"/>
          </p:cNvSpPr>
          <p:nvPr>
            <p:ph type="dt" sz="half" idx="10"/>
          </p:nvPr>
        </p:nvSpPr>
        <p:spPr/>
        <p:txBody>
          <a:bodyPr/>
          <a:lstStyle>
            <a:lvl1pPr>
              <a:defRPr sz="1200"/>
            </a:lvl1pPr>
          </a:lstStyle>
          <a:p>
            <a:pPr>
              <a:defRPr/>
            </a:pPr>
            <a:endParaRPr lang="zh-CN" altLang="en-US"/>
          </a:p>
        </p:txBody>
      </p:sp>
      <p:sp>
        <p:nvSpPr>
          <p:cNvPr id="5" name="页脚占位符 4">
            <a:extLst>
              <a:ext uri="{FF2B5EF4-FFF2-40B4-BE49-F238E27FC236}">
                <a16:creationId xmlns:a16="http://schemas.microsoft.com/office/drawing/2014/main" id="{7293B1C2-AE65-4554-B743-C02CEC528A68}"/>
              </a:ext>
            </a:extLst>
          </p:cNvPr>
          <p:cNvSpPr>
            <a:spLocks noGrp="1"/>
          </p:cNvSpPr>
          <p:nvPr>
            <p:ph type="ftr" sz="quarter" idx="11"/>
          </p:nvPr>
        </p:nvSpPr>
        <p:spPr/>
        <p:txBody>
          <a:bodyPr/>
          <a:lstStyle>
            <a:lvl1pPr>
              <a:defRPr sz="1200"/>
            </a:lvl1pPr>
          </a:lstStyle>
          <a:p>
            <a:pPr>
              <a:defRPr/>
            </a:pPr>
            <a:endParaRPr lang="zh-CN" altLang="en-US"/>
          </a:p>
        </p:txBody>
      </p:sp>
      <p:sp>
        <p:nvSpPr>
          <p:cNvPr id="6" name="灯片编号占位符 5">
            <a:extLst>
              <a:ext uri="{FF2B5EF4-FFF2-40B4-BE49-F238E27FC236}">
                <a16:creationId xmlns:a16="http://schemas.microsoft.com/office/drawing/2014/main" id="{056EDBA7-03D7-4CCF-901B-3F63B0D4B683}"/>
              </a:ext>
            </a:extLst>
          </p:cNvPr>
          <p:cNvSpPr>
            <a:spLocks noGrp="1"/>
          </p:cNvSpPr>
          <p:nvPr>
            <p:ph type="sldNum" sz="quarter" idx="12"/>
          </p:nvPr>
        </p:nvSpPr>
        <p:spPr/>
        <p:txBody>
          <a:bodyPr/>
          <a:lstStyle>
            <a:lvl1pPr>
              <a:defRPr/>
            </a:lvl1pPr>
          </a:lstStyle>
          <a:p>
            <a:fld id="{906BF176-3489-4E32-827E-3D5E17C294E2}" type="slidenum">
              <a:rPr lang="zh-CN" altLang="en-US"/>
              <a:t>‹#›</a:t>
            </a:fld>
            <a:endParaRPr lang="zh-CN" altLang="en-US"/>
          </a:p>
        </p:txBody>
      </p:sp>
    </p:spTree>
    <p:extLst>
      <p:ext uri="{BB962C8B-B14F-4D97-AF65-F5344CB8AC3E}">
        <p14:creationId xmlns:p14="http://schemas.microsoft.com/office/powerpoint/2010/main" val="3287446480"/>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tags" Target="../tags/tag1.xml" /><Relationship Id="rId12" Type="http://schemas.openxmlformats.org/officeDocument/2006/relationships/tags" Target="../tags/tag2.xml" /><Relationship Id="rId13" Type="http://schemas.openxmlformats.org/officeDocument/2006/relationships/tags" Target="../tags/tag3.xml" /><Relationship Id="rId14"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11.xml" /><Relationship Id="rId10" Type="http://schemas.openxmlformats.org/officeDocument/2006/relationships/slideLayout" Target="../slideLayouts/slideLayout20.xml" /><Relationship Id="rId11" Type="http://schemas.openxmlformats.org/officeDocument/2006/relationships/tags" Target="../tags/tag4.xml" /><Relationship Id="rId12" Type="http://schemas.openxmlformats.org/officeDocument/2006/relationships/tags" Target="../tags/tag5.xml" /><Relationship Id="rId13" Type="http://schemas.openxmlformats.org/officeDocument/2006/relationships/tags" Target="../tags/tag6.xml" /><Relationship Id="rId14" Type="http://schemas.openxmlformats.org/officeDocument/2006/relationships/theme" Target="../theme/theme2.xml" /><Relationship Id="rId2" Type="http://schemas.openxmlformats.org/officeDocument/2006/relationships/slideLayout" Target="../slideLayouts/slideLayout12.xml" /><Relationship Id="rId3" Type="http://schemas.openxmlformats.org/officeDocument/2006/relationships/slideLayout" Target="../slideLayouts/slideLayout13.xml" /><Relationship Id="rId4" Type="http://schemas.openxmlformats.org/officeDocument/2006/relationships/slideLayout" Target="../slideLayouts/slideLayout14.xml" /><Relationship Id="rId5" Type="http://schemas.openxmlformats.org/officeDocument/2006/relationships/slideLayout" Target="../slideLayouts/slideLayout15.xml" /><Relationship Id="rId6" Type="http://schemas.openxmlformats.org/officeDocument/2006/relationships/slideLayout" Target="../slideLayouts/slideLayout16.xml" /><Relationship Id="rId7" Type="http://schemas.openxmlformats.org/officeDocument/2006/relationships/slideLayout" Target="../slideLayouts/slideLayout17.xml" /><Relationship Id="rId8" Type="http://schemas.openxmlformats.org/officeDocument/2006/relationships/slideLayout" Target="../slideLayouts/slideLayout18.xml" /><Relationship Id="rId9" Type="http://schemas.openxmlformats.org/officeDocument/2006/relationships/slideLayout" Target="../slideLayouts/slideLayout19.xml" /></Relationships>
</file>

<file path=ppt/slideMasters/_rels/slideMaster3.xml.rels>&#65279;<?xml version="1.0" encoding="utf-8" standalone="yes"?><Relationships xmlns="http://schemas.openxmlformats.org/package/2006/relationships"><Relationship Id="rId1" Type="http://schemas.openxmlformats.org/officeDocument/2006/relationships/slideLayout" Target="../slideLayouts/slideLayout21.xml" /><Relationship Id="rId2" Type="http://schemas.openxmlformats.org/officeDocument/2006/relationships/slideLayout" Target="../slideLayouts/slideLayout22.xml" /><Relationship Id="rId3" Type="http://schemas.openxmlformats.org/officeDocument/2006/relationships/slideLayout" Target="../slideLayouts/slideLayout23.xml" /><Relationship Id="rId4" Type="http://schemas.openxmlformats.org/officeDocument/2006/relationships/theme" Target="../theme/theme3.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bwMode="auto">
      <p:bgPr>
        <a:solidFill>
          <a:schemeClr val="bg1"/>
        </a:solidFill>
        <a:effectLst/>
      </p:bgPr>
    </p:bg>
    <p:spTree>
      <p:nvGrpSpPr>
        <p:cNvPr id="1" name=""/>
        <p:cNvGrpSpPr/>
        <p:nvPr/>
      </p:nvGrpSpPr>
      <p:grpSpPr>
        <a:xfrm>
          <a:off x="0" y="0"/>
          <a:ext cx="0" cy="0"/>
        </a:xfrm>
      </p:grpSpPr>
      <p:grpSp>
        <p:nvGrpSpPr>
          <p:cNvPr id="1026" name="组合 14">
            <a:extLst>
              <a:ext uri="{FF2B5EF4-FFF2-40B4-BE49-F238E27FC236}">
                <a16:creationId xmlns:a16="http://schemas.microsoft.com/office/drawing/2014/main" id="{F9E3005C-55D2-49B2-84F0-62DD2A373AF8}"/>
              </a:ext>
            </a:extLst>
          </p:cNvPr>
          <p:cNvGrpSpPr/>
          <p:nvPr/>
        </p:nvGrpSpPr>
        <p:grpSpPr>
          <a:xfrm>
            <a:off x="774701" y="919164"/>
            <a:ext cx="1375833" cy="268287"/>
            <a:chOff x="580813" y="919766"/>
            <a:chExt cx="1032708" cy="267237"/>
          </a:xfrm>
        </p:grpSpPr>
        <p:sp>
          <p:nvSpPr>
            <p:cNvPr id="12" name="椭圆 11">
              <a:extLst>
                <a:ext uri="{FF2B5EF4-FFF2-40B4-BE49-F238E27FC236}">
                  <a16:creationId xmlns:a16="http://schemas.microsoft.com/office/drawing/2014/main" id="{86FBF47B-25E6-49E1-996B-991AA8CB0F30}"/>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椭圆 12">
              <a:extLst>
                <a:ext uri="{FF2B5EF4-FFF2-40B4-BE49-F238E27FC236}">
                  <a16:creationId xmlns:a16="http://schemas.microsoft.com/office/drawing/2014/main" id="{21B11E24-4635-4FAB-8149-7C969DAD11B5}"/>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椭圆 13">
              <a:extLst>
                <a:ext uri="{FF2B5EF4-FFF2-40B4-BE49-F238E27FC236}">
                  <a16:creationId xmlns:a16="http://schemas.microsoft.com/office/drawing/2014/main" id="{F56D4AD6-9E7C-43F6-9794-77035AE0F7E5}"/>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1030" name="组合 15">
            <a:extLst>
              <a:ext uri="{FF2B5EF4-FFF2-40B4-BE49-F238E27FC236}">
                <a16:creationId xmlns:a16="http://schemas.microsoft.com/office/drawing/2014/main" id="{A1E35AE0-0A98-400B-98E5-F2CAB8518375}"/>
              </a:ext>
            </a:extLst>
          </p:cNvPr>
          <p:cNvGrpSpPr/>
          <p:nvPr/>
        </p:nvGrpSpPr>
        <p:grpSpPr>
          <a:xfrm flipH="1">
            <a:off x="10083801" y="919164"/>
            <a:ext cx="1375833" cy="268287"/>
            <a:chOff x="580813" y="919766"/>
            <a:chExt cx="1032708" cy="267237"/>
          </a:xfrm>
        </p:grpSpPr>
        <p:sp>
          <p:nvSpPr>
            <p:cNvPr id="17" name="椭圆 16">
              <a:extLst>
                <a:ext uri="{FF2B5EF4-FFF2-40B4-BE49-F238E27FC236}">
                  <a16:creationId xmlns:a16="http://schemas.microsoft.com/office/drawing/2014/main" id="{25D8CAE4-2079-4EA1-B06A-553E7FDB6817}"/>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8" name="椭圆 17">
              <a:extLst>
                <a:ext uri="{FF2B5EF4-FFF2-40B4-BE49-F238E27FC236}">
                  <a16:creationId xmlns:a16="http://schemas.microsoft.com/office/drawing/2014/main" id="{1657920A-26E0-4C84-9F5A-10B6E3B88AE3}"/>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9" name="椭圆 18">
              <a:extLst>
                <a:ext uri="{FF2B5EF4-FFF2-40B4-BE49-F238E27FC236}">
                  <a16:creationId xmlns:a16="http://schemas.microsoft.com/office/drawing/2014/main" id="{D405B4F9-4470-4020-B525-2EBEC6C7AF2D}"/>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034" name="标题占位符 1">
            <a:extLst>
              <a:ext uri="{FF2B5EF4-FFF2-40B4-BE49-F238E27FC236}">
                <a16:creationId xmlns:a16="http://schemas.microsoft.com/office/drawing/2014/main" id="{C0DC90B4-E0B9-4E24-B48E-69D7B0EC4F26}"/>
              </a:ext>
            </a:extLst>
          </p:cNvPr>
          <p:cNvSpPr>
            <a:spLocks noGrp="1" noChangeArrowheads="1"/>
          </p:cNvSpPr>
          <p:nvPr>
            <p:ph type="title" idx="4294967295"/>
            <p:custDataLst>
              <p:tags r:id="rId11"/>
            </p:custDataLst>
          </p:nvPr>
        </p:nvSpPr>
        <p:spPr bwMode="auto">
          <a:xfrm>
            <a:off x="2218267" y="365126"/>
            <a:ext cx="7755467"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35" name="文本占位符 2">
            <a:extLst>
              <a:ext uri="{FF2B5EF4-FFF2-40B4-BE49-F238E27FC236}">
                <a16:creationId xmlns:a16="http://schemas.microsoft.com/office/drawing/2014/main" id="{459F4833-DDF4-4A1F-A967-1A5A2D738273}"/>
              </a:ext>
            </a:extLst>
          </p:cNvPr>
          <p:cNvSpPr>
            <a:spLocks noGrp="1" noChangeArrowheads="1"/>
          </p:cNvSpPr>
          <p:nvPr>
            <p:ph type="body" idx="5"/>
            <p:custDataLst>
              <p:tags r:id="rId12"/>
            </p:custDataLst>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D03449A-F16B-42FE-B9A2-6993EFA80B8D}"/>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normAutofit/>
          </a:bodyPr>
          <a:lstStyle>
            <a:lvl1pPr algn="l">
              <a:lnSpc>
                <a:spcPct val="120000"/>
              </a:lnSpc>
              <a:defRPr sz="1200" noProof="1">
                <a:solidFill>
                  <a:schemeClr val="bg1">
                    <a:lumMod val="50000"/>
                  </a:schemeClr>
                </a:solidFill>
              </a:defRPr>
            </a:lvl1pPr>
          </a:lstStyle>
          <a:p>
            <a:pPr>
              <a:defRPr/>
            </a:pPr>
            <a:endParaRPr lang="zh-CN" altLang="en-US"/>
          </a:p>
        </p:txBody>
      </p:sp>
      <p:sp>
        <p:nvSpPr>
          <p:cNvPr id="5" name="页脚占位符 4">
            <a:extLst>
              <a:ext uri="{FF2B5EF4-FFF2-40B4-BE49-F238E27FC236}">
                <a16:creationId xmlns:a16="http://schemas.microsoft.com/office/drawing/2014/main" id="{6E9A6A8A-0AD5-494F-8C86-3CD0B0E65F41}"/>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normAutofit/>
          </a:bodyPr>
          <a:lstStyle>
            <a:lvl1pPr algn="ctr">
              <a:lnSpc>
                <a:spcPct val="120000"/>
              </a:lnSpc>
              <a:defRPr sz="1200" noProof="1">
                <a:solidFill>
                  <a:schemeClr val="bg1">
                    <a:lumMod val="50000"/>
                  </a:scheme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42AF22C4-E1ED-4E80-B984-7EDD89FA8B04}"/>
              </a:ext>
            </a:extLst>
          </p:cNvPr>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lnSpc>
                <a:spcPct val="120000"/>
              </a:lnSpc>
              <a:defRPr sz="1200">
                <a:solidFill>
                  <a:srgbClr val="7F7F7F"/>
                </a:solidFill>
              </a:defRPr>
            </a:lvl1pPr>
          </a:lstStyle>
          <a:p>
            <a:fld id="{642B2189-5E73-4870-A2B5-087D88C6379B}" type="slidenum">
              <a:rPr lang="zh-CN" altLang="en-US"/>
              <a:t>‹#›</a:t>
            </a:fld>
            <a:endParaRPr lang="zh-CN" altLang="en-US"/>
          </a:p>
        </p:txBody>
      </p:sp>
      <p:sp>
        <p:nvSpPr>
          <p:cNvPr id="20" name="KSO_TEMPLATE" hidden="1">
            <a:extLst>
              <a:ext uri="{FF2B5EF4-FFF2-40B4-BE49-F238E27FC236}">
                <a16:creationId xmlns:a16="http://schemas.microsoft.com/office/drawing/2014/main" id="{3FE90234-F8F0-4D58-81B0-D311A0AA8DC0}"/>
              </a:ext>
            </a:extLst>
          </p:cNvPr>
          <p:cNvSpPr/>
          <p:nvPr>
            <p:custDataLst>
              <p:tags r:id="rId13"/>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Tree>
  </p:cSld>
  <p:clrMap bg1="lt1" tx1="dk1" bg2="lt2" tx2="dk2" accent1="accent1" accent2="accent2" accent3="accent3" accent4="accent4" accent5="accent5" accent6="accent6" hlink="hlink" folHlink="folHlink"/>
  <p:sldLayoutIdLst>
    <p:sldLayoutId id="2147483700" r:id="rId1"/>
    <p:sldLayoutId id="2147483695" r:id="rId2"/>
    <p:sldLayoutId id="2147483701" r:id="rId3"/>
    <p:sldLayoutId id="2147483694" r:id="rId4"/>
    <p:sldLayoutId id="2147483693" r:id="rId5"/>
    <p:sldLayoutId id="2147483702" r:id="rId6"/>
    <p:sldLayoutId id="2147483692" r:id="rId7"/>
    <p:sldLayoutId id="2147483703" r:id="rId8"/>
    <p:sldLayoutId id="2147483704" r:id="rId9"/>
    <p:sldLayoutId id="2147483705" r:id="rId10"/>
  </p:sldLayoutIdLst>
  <p:transition/>
  <p:timing/>
  <p:txStyles>
    <p:titleStyle>
      <a:lvl1pPr algn="ctr" defTabSz="685800" rtl="0" fontAlgn="base">
        <a:lnSpc>
          <a:spcPct val="120000"/>
        </a:lnSpc>
        <a:spcBef>
          <a:spcPct val="0"/>
        </a:spcBef>
        <a:spcAft>
          <a:spcPct val="0"/>
        </a:spcAft>
        <a:defRPr sz="3600" kern="1200">
          <a:solidFill>
            <a:schemeClr val="tx2"/>
          </a:solidFill>
          <a:latin typeface="+mj-lt"/>
          <a:ea typeface="+mj-ea"/>
          <a:cs typeface="+mj-cs"/>
        </a:defRPr>
      </a:lvl1pPr>
      <a:lvl2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2pPr>
      <a:lvl3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3pPr>
      <a:lvl4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4pPr>
      <a:lvl5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5pPr>
      <a:lvl6pPr marL="4572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6pPr>
      <a:lvl7pPr marL="9144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7pPr>
      <a:lvl8pPr marL="13716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8pPr>
      <a:lvl9pPr marL="18288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9pPr>
    </p:titleStyle>
    <p:bodyStyle>
      <a:lvl1pPr marL="171450" indent="-171450" algn="l" defTabSz="685800" rtl="0" fontAlgn="base">
        <a:lnSpc>
          <a:spcPct val="120000"/>
        </a:lnSpc>
        <a:spcBef>
          <a:spcPts val="750"/>
        </a:spcBef>
        <a:spcAft>
          <a:spcPct val="0"/>
        </a:spcAft>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3pPr>
      <a:lvl4pPr marL="12001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4pPr>
      <a:lvl5pPr marL="15430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bwMode="auto">
      <p:bgPr>
        <a:solidFill>
          <a:schemeClr val="bg1"/>
        </a:solidFill>
        <a:effectLst/>
      </p:bgPr>
    </p:bg>
    <p:spTree>
      <p:nvGrpSpPr>
        <p:cNvPr id="1" name=""/>
        <p:cNvGrpSpPr/>
        <p:nvPr/>
      </p:nvGrpSpPr>
      <p:grpSpPr>
        <a:xfrm>
          <a:off x="0" y="0"/>
          <a:ext cx="0" cy="0"/>
        </a:xfrm>
      </p:grpSpPr>
      <p:grpSp>
        <p:nvGrpSpPr>
          <p:cNvPr id="2050" name="组合 14">
            <a:extLst>
              <a:ext uri="{FF2B5EF4-FFF2-40B4-BE49-F238E27FC236}">
                <a16:creationId xmlns:a16="http://schemas.microsoft.com/office/drawing/2014/main" id="{99E9C27C-1B05-4A56-8E5B-93233E2AEA84}"/>
              </a:ext>
            </a:extLst>
          </p:cNvPr>
          <p:cNvGrpSpPr/>
          <p:nvPr/>
        </p:nvGrpSpPr>
        <p:grpSpPr>
          <a:xfrm>
            <a:off x="774701" y="919164"/>
            <a:ext cx="1375833" cy="268287"/>
            <a:chOff x="580813" y="919766"/>
            <a:chExt cx="1032708" cy="267237"/>
          </a:xfrm>
        </p:grpSpPr>
        <p:sp>
          <p:nvSpPr>
            <p:cNvPr id="12" name="椭圆 11">
              <a:extLst>
                <a:ext uri="{FF2B5EF4-FFF2-40B4-BE49-F238E27FC236}">
                  <a16:creationId xmlns:a16="http://schemas.microsoft.com/office/drawing/2014/main" id="{C613A94D-B354-441E-A84E-2B792F03C4E5}"/>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椭圆 12">
              <a:extLst>
                <a:ext uri="{FF2B5EF4-FFF2-40B4-BE49-F238E27FC236}">
                  <a16:creationId xmlns:a16="http://schemas.microsoft.com/office/drawing/2014/main" id="{9CD8D76E-1C3F-447C-A38B-35178281F7FA}"/>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椭圆 13">
              <a:extLst>
                <a:ext uri="{FF2B5EF4-FFF2-40B4-BE49-F238E27FC236}">
                  <a16:creationId xmlns:a16="http://schemas.microsoft.com/office/drawing/2014/main" id="{ED970D9A-D249-429B-A20B-9961C2E5BF60}"/>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2054" name="组合 15">
            <a:extLst>
              <a:ext uri="{FF2B5EF4-FFF2-40B4-BE49-F238E27FC236}">
                <a16:creationId xmlns:a16="http://schemas.microsoft.com/office/drawing/2014/main" id="{AA7847C1-2466-47D5-BD8F-9ECA151BABC5}"/>
              </a:ext>
            </a:extLst>
          </p:cNvPr>
          <p:cNvGrpSpPr/>
          <p:nvPr/>
        </p:nvGrpSpPr>
        <p:grpSpPr>
          <a:xfrm flipH="1">
            <a:off x="10083801" y="919164"/>
            <a:ext cx="1375833" cy="268287"/>
            <a:chOff x="580813" y="919766"/>
            <a:chExt cx="1032708" cy="267237"/>
          </a:xfrm>
        </p:grpSpPr>
        <p:sp>
          <p:nvSpPr>
            <p:cNvPr id="17" name="椭圆 16">
              <a:extLst>
                <a:ext uri="{FF2B5EF4-FFF2-40B4-BE49-F238E27FC236}">
                  <a16:creationId xmlns:a16="http://schemas.microsoft.com/office/drawing/2014/main" id="{622A8D3C-DDB5-4B77-91BB-26DA9A383A4E}"/>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8" name="椭圆 17">
              <a:extLst>
                <a:ext uri="{FF2B5EF4-FFF2-40B4-BE49-F238E27FC236}">
                  <a16:creationId xmlns:a16="http://schemas.microsoft.com/office/drawing/2014/main" id="{3AF3260D-9798-42CF-8ADB-FE819A5B562C}"/>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9" name="椭圆 18">
              <a:extLst>
                <a:ext uri="{FF2B5EF4-FFF2-40B4-BE49-F238E27FC236}">
                  <a16:creationId xmlns:a16="http://schemas.microsoft.com/office/drawing/2014/main" id="{9BD53C72-B66E-42FC-BE2C-FD09ABDE4E43}"/>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2058" name="标题占位符 1">
            <a:extLst>
              <a:ext uri="{FF2B5EF4-FFF2-40B4-BE49-F238E27FC236}">
                <a16:creationId xmlns:a16="http://schemas.microsoft.com/office/drawing/2014/main" id="{529931AE-5A45-48AE-9D0B-730B8467016C}"/>
              </a:ext>
            </a:extLst>
          </p:cNvPr>
          <p:cNvSpPr>
            <a:spLocks noGrp="1" noChangeArrowheads="1"/>
          </p:cNvSpPr>
          <p:nvPr>
            <p:ph type="title" idx="4294967295"/>
            <p:custDataLst>
              <p:tags r:id="rId11"/>
            </p:custDataLst>
          </p:nvPr>
        </p:nvSpPr>
        <p:spPr bwMode="auto">
          <a:xfrm>
            <a:off x="2218267" y="365126"/>
            <a:ext cx="7755467"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059" name="文本占位符 2">
            <a:extLst>
              <a:ext uri="{FF2B5EF4-FFF2-40B4-BE49-F238E27FC236}">
                <a16:creationId xmlns:a16="http://schemas.microsoft.com/office/drawing/2014/main" id="{A90B29D7-1BC3-46E9-8F33-F6F2E1B7F647}"/>
              </a:ext>
            </a:extLst>
          </p:cNvPr>
          <p:cNvSpPr>
            <a:spLocks noGrp="1" noChangeArrowheads="1"/>
          </p:cNvSpPr>
          <p:nvPr>
            <p:ph type="body" idx="5"/>
            <p:custDataLst>
              <p:tags r:id="rId12"/>
            </p:custDataLst>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92A904E6-A88E-46EB-B402-F73490B97940}"/>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normAutofit/>
          </a:bodyPr>
          <a:lstStyle>
            <a:lvl1pPr algn="l">
              <a:lnSpc>
                <a:spcPct val="120000"/>
              </a:lnSpc>
              <a:defRPr sz="1200" noProof="1">
                <a:solidFill>
                  <a:schemeClr val="bg1">
                    <a:lumMod val="50000"/>
                  </a:schemeClr>
                </a:solidFill>
              </a:defRPr>
            </a:lvl1pPr>
          </a:lstStyle>
          <a:p>
            <a:pPr>
              <a:defRPr/>
            </a:pPr>
            <a:endParaRPr lang="zh-CN" altLang="en-US"/>
          </a:p>
        </p:txBody>
      </p:sp>
      <p:sp>
        <p:nvSpPr>
          <p:cNvPr id="5" name="页脚占位符 4">
            <a:extLst>
              <a:ext uri="{FF2B5EF4-FFF2-40B4-BE49-F238E27FC236}">
                <a16:creationId xmlns:a16="http://schemas.microsoft.com/office/drawing/2014/main" id="{AA35BEA7-5B98-4269-8AC2-AF561AF95FC6}"/>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normAutofit/>
          </a:bodyPr>
          <a:lstStyle>
            <a:lvl1pPr algn="ctr">
              <a:lnSpc>
                <a:spcPct val="120000"/>
              </a:lnSpc>
              <a:defRPr sz="1200" noProof="1">
                <a:solidFill>
                  <a:schemeClr val="bg1">
                    <a:lumMod val="50000"/>
                  </a:scheme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CF29E2AD-39E5-4439-AEDF-A2577206D7C0}"/>
              </a:ext>
            </a:extLst>
          </p:cNvPr>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lnSpc>
                <a:spcPct val="120000"/>
              </a:lnSpc>
              <a:defRPr sz="1200">
                <a:solidFill>
                  <a:srgbClr val="7F7F7F"/>
                </a:solidFill>
              </a:defRPr>
            </a:lvl1pPr>
          </a:lstStyle>
          <a:p>
            <a:fld id="{895E187F-DC94-478C-9541-D3B0EF9FCE3C}" type="slidenum">
              <a:rPr lang="zh-CN" altLang="en-US"/>
              <a:t>‹#›</a:t>
            </a:fld>
            <a:endParaRPr lang="zh-CN" altLang="en-US"/>
          </a:p>
        </p:txBody>
      </p:sp>
      <p:sp>
        <p:nvSpPr>
          <p:cNvPr id="20" name="KSO_TEMPLATE" hidden="1">
            <a:extLst>
              <a:ext uri="{FF2B5EF4-FFF2-40B4-BE49-F238E27FC236}">
                <a16:creationId xmlns:a16="http://schemas.microsoft.com/office/drawing/2014/main" id="{CBC5B874-1A6C-4BAC-BEF2-D30D38535689}"/>
              </a:ext>
            </a:extLst>
          </p:cNvPr>
          <p:cNvSpPr/>
          <p:nvPr>
            <p:custDataLst>
              <p:tags r:id="rId13"/>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Tree>
  </p:cSld>
  <p:clrMap bg1="lt1" tx1="dk1" bg2="lt2" tx2="dk2" accent1="accent1" accent2="accent2" accent3="accent3" accent4="accent4" accent5="accent5" accent6="accent6" hlink="hlink" folHlink="folHlink"/>
  <p:sldLayoutIdLst>
    <p:sldLayoutId id="2147483706" r:id="rId1"/>
    <p:sldLayoutId id="2147483699" r:id="rId2"/>
    <p:sldLayoutId id="2147483707" r:id="rId3"/>
    <p:sldLayoutId id="2147483698" r:id="rId4"/>
    <p:sldLayoutId id="2147483697" r:id="rId5"/>
    <p:sldLayoutId id="2147483708" r:id="rId6"/>
    <p:sldLayoutId id="2147483696" r:id="rId7"/>
    <p:sldLayoutId id="2147483709" r:id="rId8"/>
    <p:sldLayoutId id="2147483710" r:id="rId9"/>
    <p:sldLayoutId id="2147483711" r:id="rId10"/>
  </p:sldLayoutIdLst>
  <p:transition/>
  <p:timing/>
  <p:txStyles>
    <p:titleStyle>
      <a:lvl1pPr algn="ctr" defTabSz="685800" rtl="0" fontAlgn="base">
        <a:lnSpc>
          <a:spcPct val="120000"/>
        </a:lnSpc>
        <a:spcBef>
          <a:spcPct val="0"/>
        </a:spcBef>
        <a:spcAft>
          <a:spcPct val="0"/>
        </a:spcAft>
        <a:defRPr sz="3600" kern="1200">
          <a:solidFill>
            <a:schemeClr val="tx2"/>
          </a:solidFill>
          <a:latin typeface="+mj-lt"/>
          <a:ea typeface="+mj-ea"/>
          <a:cs typeface="+mj-cs"/>
        </a:defRPr>
      </a:lvl1pPr>
      <a:lvl2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2pPr>
      <a:lvl3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3pPr>
      <a:lvl4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4pPr>
      <a:lvl5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5pPr>
      <a:lvl6pPr marL="4572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6pPr>
      <a:lvl7pPr marL="9144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7pPr>
      <a:lvl8pPr marL="13716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8pPr>
      <a:lvl9pPr marL="18288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9pPr>
    </p:titleStyle>
    <p:bodyStyle>
      <a:lvl1pPr marL="171450" indent="-171450" algn="l" defTabSz="685800" rtl="0" fontAlgn="base">
        <a:lnSpc>
          <a:spcPct val="120000"/>
        </a:lnSpc>
        <a:spcBef>
          <a:spcPts val="750"/>
        </a:spcBef>
        <a:spcAft>
          <a:spcPct val="0"/>
        </a:spcAft>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3pPr>
      <a:lvl4pPr marL="12001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4pPr>
      <a:lvl5pPr marL="15430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a:xfrm>
          <a:off x="0" y="0"/>
          <a:ext cx="0" cy="0"/>
        </a:xfrm>
      </p:grpSpPr>
      <p:sp>
        <p:nvSpPr>
          <p:cNvPr id="1026" name="标题占位符 1">
            <a:extLst>
              <a:ext uri="{FF2B5EF4-FFF2-40B4-BE49-F238E27FC236}">
                <a16:creationId xmlns:a16="http://schemas.microsoft.com/office/drawing/2014/main" id="{FFDFD61E-EE53-484C-B137-063D98AD59FF}"/>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a:extLst>
              <a:ext uri="{FF2B5EF4-FFF2-40B4-BE49-F238E27FC236}">
                <a16:creationId xmlns:a16="http://schemas.microsoft.com/office/drawing/2014/main" id="{C5F70092-634B-4BEF-B913-39177B66FD34}"/>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2C62D54-0BB6-4072-8DF6-89DE776131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ct val="0"/>
              </a:spcBef>
              <a:spcAft>
                <a:spcPct val="0"/>
              </a:spcAft>
              <a:defRPr sz="1200" smtClean="0">
                <a:solidFill>
                  <a:schemeClr val="tx1">
                    <a:tint val="75000"/>
                  </a:schemeClr>
                </a:solidFill>
                <a:latin typeface="+mn-lt"/>
                <a:ea typeface="+mn-ea"/>
              </a:defRPr>
            </a:lvl1pPr>
          </a:lstStyle>
          <a:p>
            <a:pPr>
              <a:defRPr/>
            </a:pPr>
            <a:endParaRPr lang="zh-CN" altLang="en-US"/>
          </a:p>
        </p:txBody>
      </p:sp>
      <p:sp>
        <p:nvSpPr>
          <p:cNvPr id="5" name="页脚占位符 4">
            <a:extLst>
              <a:ext uri="{FF2B5EF4-FFF2-40B4-BE49-F238E27FC236}">
                <a16:creationId xmlns:a16="http://schemas.microsoft.com/office/drawing/2014/main" id="{BB8E5509-24C9-4E55-B5AA-7B0A3EA950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ct val="0"/>
              </a:spcBef>
              <a:spcAft>
                <a:spcPct val="0"/>
              </a:spcAft>
              <a:defRPr sz="1200">
                <a:solidFill>
                  <a:schemeClr val="tx1">
                    <a:tint val="75000"/>
                  </a:schemeClr>
                </a:solidFill>
                <a:latin typeface="+mn-lt"/>
                <a:ea typeface="+mn-ea"/>
              </a:defRPr>
            </a:lvl1pPr>
          </a:lstStyle>
          <a:p>
            <a:pPr>
              <a:defRPr/>
            </a:pPr>
            <a:endParaRPr lang="zh-CN" altLang="en-US"/>
          </a:p>
        </p:txBody>
      </p:sp>
      <p:sp>
        <p:nvSpPr>
          <p:cNvPr id="6" name="灯片编号占位符 5">
            <a:extLst>
              <a:ext uri="{FF2B5EF4-FFF2-40B4-BE49-F238E27FC236}">
                <a16:creationId xmlns:a16="http://schemas.microsoft.com/office/drawing/2014/main" id="{A31A152F-27B1-4A25-BFE1-80CFD2033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ct val="0"/>
              </a:spcBef>
              <a:spcAft>
                <a:spcPct val="0"/>
              </a:spcAft>
              <a:defRPr sz="1200" smtClean="0">
                <a:solidFill>
                  <a:schemeClr val="tx1">
                    <a:tint val="75000"/>
                  </a:schemeClr>
                </a:solidFill>
                <a:latin typeface="+mn-lt"/>
                <a:ea typeface="+mn-ea"/>
              </a:defRPr>
            </a:lvl1pPr>
          </a:lstStyle>
          <a:p>
            <a:fld id="{642B2189-5E73-4870-A2B5-087D88C6379B}" type="slidenum">
              <a:rPr lang="zh-CN" altLang="en-US" smtClean="0"/>
              <a:t>‹#›</a:t>
            </a:fld>
            <a:endParaRPr lang="zh-CN" altLang="en-US"/>
          </a:p>
        </p:txBody>
      </p:sp>
    </p:spTree>
    <p:extLst>
      <p:ext uri="{BB962C8B-B14F-4D97-AF65-F5344CB8AC3E}">
        <p14:creationId xmlns:p14="http://schemas.microsoft.com/office/powerpoint/2010/main" val="3992656876"/>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8" r:id="rId3"/>
  </p:sldLayoutIdLst>
  <p:transition/>
  <p:timing/>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6pPr>
      <a:lvl7pPr marL="9144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7pPr>
      <a:lvl8pPr marL="13716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8pPr>
      <a:lvl9pPr marL="18288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23.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oleObject" Target="../embeddings/oleObject1.bin" TargetMode="Internal" /><Relationship Id="rId3" Type="http://schemas.openxmlformats.org/officeDocument/2006/relationships/image" Target="../media/image5.emf" /><Relationship Id="rId4" Type="http://schemas.openxmlformats.org/officeDocument/2006/relationships/oleObject" Target="../embeddings/oleObject2.bin" TargetMode="Internal" /><Relationship Id="rId5" Type="http://schemas.openxmlformats.org/officeDocument/2006/relationships/image" Target="../media/image6.emf" /><Relationship Id="rId6" Type="http://schemas.openxmlformats.org/officeDocument/2006/relationships/oleObject" Target="../embeddings/oleObject3.bin" TargetMode="Internal" /><Relationship Id="rId7" Type="http://schemas.openxmlformats.org/officeDocument/2006/relationships/image" Target="../media/image7.emf" /><Relationship Id="rId8" Type="http://schemas.openxmlformats.org/officeDocument/2006/relationships/vmlDrawing" Target="../drawings/vmlDrawing1.v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notesSlide" Target="../notesSlides/notesSlide1.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8.pn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notesSlide" Target="../notesSlides/notesSlide2.xml" /><Relationship Id="rId3" Type="http://schemas.openxmlformats.org/officeDocument/2006/relationships/image" Target="../media/image9.pn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notesSlide" Target="../notesSlides/notesSlide3.xml" /><Relationship Id="rId3" Type="http://schemas.openxmlformats.org/officeDocument/2006/relationships/image" Target="../media/image10.png" /><Relationship Id="rId4" Type="http://schemas.openxmlformats.org/officeDocument/2006/relationships/image" Target="../media/image11.png" /><Relationship Id="rId5" Type="http://schemas.openxmlformats.org/officeDocument/2006/relationships/image" Target="../media/image12.pn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notesSlide" Target="../notesSlides/notesSlide4.xml" /><Relationship Id="rId3" Type="http://schemas.openxmlformats.org/officeDocument/2006/relationships/image" Target="../media/image13.pn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notesSlide" Target="../notesSlides/notesSlide5.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4.png" /><Relationship Id="rId3" Type="http://schemas.openxmlformats.org/officeDocument/2006/relationships/image" Target="../media/image15.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4.png" /><Relationship Id="rId3" Type="http://schemas.openxmlformats.org/officeDocument/2006/relationships/image" Target="../media/image15.pn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4.png" /><Relationship Id="rId3" Type="http://schemas.openxmlformats.org/officeDocument/2006/relationships/image" Target="../media/image15.pn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6.jpe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6.jpeg" /><Relationship Id="rId3" Type="http://schemas.openxmlformats.org/officeDocument/2006/relationships/oleObject" Target="../embeddings/oleObject4.bin" TargetMode="Internal" /><Relationship Id="rId4" Type="http://schemas.openxmlformats.org/officeDocument/2006/relationships/image" Target="../media/image17.wmf" /><Relationship Id="rId5" Type="http://schemas.openxmlformats.org/officeDocument/2006/relationships/image" Target="../media/image18.png" /><Relationship Id="rId6" Type="http://schemas.openxmlformats.org/officeDocument/2006/relationships/vmlDrawing" Target="../drawings/vmlDrawing2.v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6.jpeg" /><Relationship Id="rId3" Type="http://schemas.openxmlformats.org/officeDocument/2006/relationships/oleObject" Target="../embeddings/oleObject5.bin" TargetMode="Internal" /><Relationship Id="rId4" Type="http://schemas.openxmlformats.org/officeDocument/2006/relationships/image" Target="../media/image19.wmf" /><Relationship Id="rId5" Type="http://schemas.openxmlformats.org/officeDocument/2006/relationships/vmlDrawing" Target="../drawings/vmlDrawing3.vml"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29.xml.rels>&#65279;<?xml version="1.0" encoding="utf-8" standalone="yes"?><Relationships xmlns="http://schemas.openxmlformats.org/package/2006/relationships"><Relationship Id="rId1" Type="http://schemas.openxmlformats.org/officeDocument/2006/relationships/slideLayout" Target="../slideLayouts/slideLayout23.xml" /><Relationship Id="rId2" Type="http://schemas.openxmlformats.org/officeDocument/2006/relationships/image" Target="../media/image20.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1">
            <a:extLst>
              <a:ext uri="{FF2B5EF4-FFF2-40B4-BE49-F238E27FC236}">
                <a16:creationId xmlns:a16="http://schemas.microsoft.com/office/drawing/2014/main" id="{F67306E5-939F-4246-8902-C88D649D2D7A}"/>
              </a:ext>
            </a:extLst>
          </p:cNvPr>
          <p:cNvSpPr/>
          <p:nvPr/>
        </p:nvSpPr>
        <p:spPr>
          <a:xfrm>
            <a:off x="0" y="2348880"/>
            <a:ext cx="12025336" cy="2308324"/>
          </a:xfrm>
          <a:prstGeom prst="rect">
            <a:avLst/>
          </a:prstGeom>
          <a:noFill/>
        </p:spPr>
        <p:txBody>
          <a:bodyPr>
            <a:spAutoFit/>
          </a:bodyPr>
          <a:lstStyle/>
          <a:p>
            <a:pPr algn="ctr">
              <a:defRPr/>
            </a:pPr>
            <a:r>
              <a:rPr lang="zh-CN" altLang="en-US" sz="7200" b="1">
                <a:ln w="19050" cmpd="sng">
                  <a:solidFill>
                    <a:schemeClr val="tx1"/>
                  </a:solidFill>
                  <a:prstDash val="solid"/>
                  <a:miter lim="800000"/>
                </a:ln>
                <a:solidFill>
                  <a:srgbClr val="FFFF00"/>
                </a:solidFill>
                <a:effectLst>
                  <a:glow rad="63500">
                    <a:schemeClr val="accent6">
                      <a:satMod val="175000"/>
                      <a:alpha val="40000"/>
                    </a:schemeClr>
                  </a:glow>
                  <a:outerShdw blurRad="50800" algn="tl" rotWithShape="0">
                    <a:srgbClr val="000000"/>
                  </a:outerShdw>
                  <a:reflection blurRad="6350" stA="50000" endA="300" endPos="50000" dist="29997" dir="5400000" sy="-100000" algn="bl" rotWithShape="0"/>
                </a:effectLst>
                <a:latin typeface="华文琥珀" panose="02010800040101010101" pitchFamily="2" charset="-122"/>
                <a:ea typeface="华文琥珀" panose="02010800040101010101" pitchFamily="2" charset="-122"/>
              </a:rPr>
              <a:t>数据的收集、整理与描述</a:t>
            </a:r>
            <a:endParaRPr lang="en-US" altLang="zh-CN" sz="7200" b="1">
              <a:ln w="19050" cmpd="sng">
                <a:solidFill>
                  <a:schemeClr val="tx1"/>
                </a:solidFill>
                <a:prstDash val="solid"/>
                <a:miter lim="800000"/>
              </a:ln>
              <a:solidFill>
                <a:srgbClr val="FFFF00"/>
              </a:solidFill>
              <a:effectLst>
                <a:glow rad="63500">
                  <a:schemeClr val="accent6">
                    <a:satMod val="175000"/>
                    <a:alpha val="40000"/>
                  </a:schemeClr>
                </a:glow>
                <a:outerShdw blurRad="50800" algn="tl" rotWithShape="0">
                  <a:srgbClr val="000000"/>
                </a:outerShdw>
                <a:reflection blurRad="6350" stA="50000" endA="300" endPos="50000" dist="29997" dir="5400000" sy="-100000" algn="bl" rotWithShape="0"/>
              </a:effectLst>
              <a:latin typeface="华文琥珀" pitchFamily="2" charset="-122"/>
              <a:ea typeface="华文琥珀" pitchFamily="2" charset="-122"/>
            </a:endParaRPr>
          </a:p>
          <a:p>
            <a:pPr algn="ctr">
              <a:defRPr/>
            </a:pPr>
            <a:r>
              <a:rPr lang="zh-CN" altLang="en-US" sz="7200" b="1">
                <a:ln w="19050" cmpd="sng">
                  <a:solidFill>
                    <a:schemeClr val="tx1"/>
                  </a:solidFill>
                  <a:prstDash val="solid"/>
                  <a:miter lim="800000"/>
                </a:ln>
                <a:solidFill>
                  <a:srgbClr val="FFFF00"/>
                </a:solidFill>
                <a:effectLst>
                  <a:glow rad="63500">
                    <a:schemeClr val="accent6">
                      <a:satMod val="175000"/>
                      <a:alpha val="40000"/>
                    </a:schemeClr>
                  </a:glow>
                  <a:outerShdw blurRad="50800" algn="tl" rotWithShape="0">
                    <a:srgbClr val="000000"/>
                  </a:outerShdw>
                  <a:reflection blurRad="6350" stA="50000" endA="300" endPos="50000" dist="29997" dir="5400000" sy="-100000" algn="bl" rotWithShape="0"/>
                </a:effectLst>
                <a:latin typeface="华文琥珀" panose="02010800040101010101" pitchFamily="2" charset="-122"/>
                <a:ea typeface="华文琥珀" panose="02010800040101010101" pitchFamily="2" charset="-122"/>
              </a:rPr>
              <a:t>章节复习</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6">
            <a:extLst>
              <a:ext uri="{FF2B5EF4-FFF2-40B4-BE49-F238E27FC236}">
                <a16:creationId xmlns:a16="http://schemas.microsoft.com/office/drawing/2014/main" id="{07110C50-EFF3-4F64-9E24-C02E084570B0}"/>
              </a:ext>
            </a:extLst>
          </p:cNvPr>
          <p:cNvSpPr txBox="1">
            <a:spLocks noChangeArrowheads="1"/>
          </p:cNvSpPr>
          <p:nvPr/>
        </p:nvSpPr>
        <p:spPr bwMode="auto">
          <a:xfrm>
            <a:off x="167680" y="1024349"/>
            <a:ext cx="11856640" cy="417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en-US" altLang="zh-CN" sz="3200">
                <a:latin typeface="黑体" panose="02010609060101010101" pitchFamily="49" charset="-122"/>
                <a:ea typeface="黑体" panose="02010609060101010101" pitchFamily="49" charset="-122"/>
              </a:rPr>
              <a:t>【</a:t>
            </a:r>
            <a:r>
              <a:rPr lang="zh-CN" altLang="en-US" sz="3200">
                <a:latin typeface="黑体" panose="02010609060101010101" pitchFamily="49" charset="-122"/>
                <a:ea typeface="黑体" panose="02010609060101010101" pitchFamily="49" charset="-122"/>
              </a:rPr>
              <a:t>应用迁移</a:t>
            </a:r>
            <a:r>
              <a:rPr lang="en-US" altLang="zh-CN" sz="3200">
                <a:latin typeface="黑体" panose="02010609060101010101" pitchFamily="49" charset="-122"/>
                <a:ea typeface="黑体" panose="02010609060101010101" pitchFamily="49" charset="-122"/>
              </a:rPr>
              <a:t>】</a:t>
            </a:r>
          </a:p>
          <a:p>
            <a:pPr>
              <a:lnSpc>
                <a:spcPct val="120000"/>
              </a:lnSpc>
            </a:pPr>
            <a:r>
              <a:rPr lang="zh-CN" altLang="en-US" sz="3200">
                <a:latin typeface="黑体" panose="02010609060101010101" pitchFamily="49" charset="-122"/>
                <a:ea typeface="黑体" panose="02010609060101010101" pitchFamily="49" charset="-122"/>
              </a:rPr>
              <a:t>为了了解某县初中二年级</a:t>
            </a:r>
            <a:r>
              <a:rPr lang="en-US" altLang="zh-CN" sz="3200">
                <a:latin typeface="Times New Roman" panose="02020603050405020304" pitchFamily="18" charset="0"/>
                <a:ea typeface="黑体" panose="02010609060101010101" pitchFamily="49" charset="-122"/>
              </a:rPr>
              <a:t>9800</a:t>
            </a:r>
            <a:r>
              <a:rPr lang="zh-CN" altLang="en-US" sz="3200">
                <a:latin typeface="黑体" panose="02010609060101010101" pitchFamily="49" charset="-122"/>
                <a:ea typeface="黑体" panose="02010609060101010101" pitchFamily="49" charset="-122"/>
              </a:rPr>
              <a:t>名学生的视力情况，从中抽查了</a:t>
            </a:r>
            <a:r>
              <a:rPr lang="en-US" altLang="zh-CN" sz="3200">
                <a:latin typeface="Times New Roman" panose="02020603050405020304" pitchFamily="18" charset="0"/>
                <a:ea typeface="黑体" panose="02010609060101010101" pitchFamily="49" charset="-122"/>
              </a:rPr>
              <a:t>100</a:t>
            </a:r>
            <a:r>
              <a:rPr lang="zh-CN" altLang="en-US" sz="3200">
                <a:latin typeface="黑体" panose="02010609060101010101" pitchFamily="49" charset="-122"/>
                <a:ea typeface="黑体" panose="02010609060101010101" pitchFamily="49" charset="-122"/>
              </a:rPr>
              <a:t>名学生的视力情况，就这个问题来说，下面说法中正确的是（   ）</a:t>
            </a:r>
          </a:p>
          <a:p>
            <a:pPr>
              <a:lnSpc>
                <a:spcPct val="120000"/>
              </a:lnSpc>
            </a:pPr>
            <a:r>
              <a:rPr lang="en-US" altLang="zh-CN" sz="3200">
                <a:latin typeface="Times New Roman" panose="02020603050405020304" pitchFamily="18" charset="0"/>
                <a:ea typeface="黑体" panose="02010609060101010101" pitchFamily="49" charset="-122"/>
              </a:rPr>
              <a:t>A.9800</a:t>
            </a:r>
            <a:r>
              <a:rPr lang="zh-CN" altLang="en-US" sz="3200">
                <a:latin typeface="黑体" panose="02010609060101010101" pitchFamily="49" charset="-122"/>
                <a:ea typeface="黑体" panose="02010609060101010101" pitchFamily="49" charset="-122"/>
              </a:rPr>
              <a:t>名学生是总体   </a:t>
            </a:r>
          </a:p>
          <a:p>
            <a:pPr>
              <a:lnSpc>
                <a:spcPct val="120000"/>
              </a:lnSpc>
            </a:pPr>
            <a:r>
              <a:rPr lang="en-US" altLang="zh-CN" sz="3200">
                <a:latin typeface="Times New Roman" panose="02020603050405020304" pitchFamily="18" charset="0"/>
                <a:ea typeface="黑体" panose="02010609060101010101" pitchFamily="49" charset="-122"/>
              </a:rPr>
              <a:t>B.</a:t>
            </a:r>
            <a:r>
              <a:rPr lang="zh-CN" altLang="en-US" sz="3200">
                <a:latin typeface="黑体" panose="02010609060101010101" pitchFamily="49" charset="-122"/>
                <a:ea typeface="黑体" panose="02010609060101010101" pitchFamily="49" charset="-122"/>
              </a:rPr>
              <a:t>每个学生是个体</a:t>
            </a:r>
          </a:p>
          <a:p>
            <a:pPr>
              <a:lnSpc>
                <a:spcPct val="120000"/>
              </a:lnSpc>
            </a:pPr>
            <a:r>
              <a:rPr lang="en-US" altLang="zh-CN" sz="3200">
                <a:latin typeface="Times New Roman" panose="02020603050405020304" pitchFamily="18" charset="0"/>
                <a:ea typeface="黑体" panose="02010609060101010101" pitchFamily="49" charset="-122"/>
              </a:rPr>
              <a:t>C.100</a:t>
            </a:r>
            <a:r>
              <a:rPr lang="zh-CN" altLang="en-US" sz="3200">
                <a:latin typeface="黑体" panose="02010609060101010101" pitchFamily="49" charset="-122"/>
                <a:ea typeface="黑体" panose="02010609060101010101" pitchFamily="49" charset="-122"/>
              </a:rPr>
              <a:t>名学生是所抽取的一个样本</a:t>
            </a:r>
          </a:p>
          <a:p>
            <a:pPr>
              <a:lnSpc>
                <a:spcPct val="120000"/>
              </a:lnSpc>
            </a:pPr>
            <a:r>
              <a:rPr lang="en-US" altLang="zh-CN" sz="3200">
                <a:latin typeface="Times New Roman" panose="02020603050405020304" pitchFamily="18" charset="0"/>
                <a:ea typeface="黑体" panose="02010609060101010101" pitchFamily="49" charset="-122"/>
              </a:rPr>
              <a:t>D.</a:t>
            </a:r>
            <a:r>
              <a:rPr lang="zh-CN" altLang="en-US" sz="3200">
                <a:latin typeface="黑体" panose="02010609060101010101" pitchFamily="49" charset="-122"/>
                <a:ea typeface="黑体" panose="02010609060101010101" pitchFamily="49" charset="-122"/>
              </a:rPr>
              <a:t>样本容量是</a:t>
            </a:r>
            <a:r>
              <a:rPr lang="en-US" altLang="zh-CN" sz="3200">
                <a:latin typeface="Times New Roman" panose="02020603050405020304" pitchFamily="18" charset="0"/>
                <a:ea typeface="黑体" panose="02010609060101010101" pitchFamily="49" charset="-122"/>
              </a:rPr>
              <a:t>100</a:t>
            </a:r>
          </a:p>
        </p:txBody>
      </p:sp>
      <p:sp>
        <p:nvSpPr>
          <p:cNvPr id="3" name="矩形 27">
            <a:extLst>
              <a:ext uri="{FF2B5EF4-FFF2-40B4-BE49-F238E27FC236}">
                <a16:creationId xmlns:a16="http://schemas.microsoft.com/office/drawing/2014/main" id="{F8103940-0F1D-479C-8098-7CF6BABFC886}"/>
              </a:ext>
            </a:extLst>
          </p:cNvPr>
          <p:cNvSpPr>
            <a:spLocks noChangeArrowheads="1"/>
          </p:cNvSpPr>
          <p:nvPr/>
        </p:nvSpPr>
        <p:spPr bwMode="auto">
          <a:xfrm>
            <a:off x="11352584" y="2204864"/>
            <a:ext cx="51809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b="1">
                <a:solidFill>
                  <a:srgbClr val="FF0000"/>
                </a:solidFill>
                <a:latin typeface="Times New Roman" panose="02020603050405020304" pitchFamily="18" charset="0"/>
                <a:ea typeface="黑体" panose="02010609060101010101" pitchFamily="49" charset="-122"/>
              </a:rPr>
              <a:t>D</a:t>
            </a:r>
          </a:p>
        </p:txBody>
      </p:sp>
      <p:sp>
        <p:nvSpPr>
          <p:cNvPr id="4" name="矩形 3">
            <a:extLst>
              <a:ext uri="{FF2B5EF4-FFF2-40B4-BE49-F238E27FC236}">
                <a16:creationId xmlns:a16="http://schemas.microsoft.com/office/drawing/2014/main" id="{AAEC23D7-15EA-47A8-80C6-42C1B682B4F2}"/>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26864802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2">
            <a:extLst>
              <a:ext uri="{FF2B5EF4-FFF2-40B4-BE49-F238E27FC236}">
                <a16:creationId xmlns:a16="http://schemas.microsoft.com/office/drawing/2014/main" id="{9B9E81CA-7407-479C-9C66-915132132102}"/>
              </a:ext>
            </a:extLst>
          </p:cNvPr>
          <p:cNvSpPr txBox="1">
            <a:spLocks noChangeArrowheads="1"/>
          </p:cNvSpPr>
          <p:nvPr/>
        </p:nvSpPr>
        <p:spPr bwMode="auto">
          <a:xfrm>
            <a:off x="263352" y="1052736"/>
            <a:ext cx="39901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专题四  统计图及其应用</a:t>
            </a:r>
          </a:p>
        </p:txBody>
      </p:sp>
      <p:grpSp>
        <p:nvGrpSpPr>
          <p:cNvPr id="24" name="Group 3">
            <a:extLst>
              <a:ext uri="{FF2B5EF4-FFF2-40B4-BE49-F238E27FC236}">
                <a16:creationId xmlns:a16="http://schemas.microsoft.com/office/drawing/2014/main" id="{2145C86C-2081-46B7-BD96-D1DF54BC8E16}"/>
              </a:ext>
            </a:extLst>
          </p:cNvPr>
          <p:cNvGrpSpPr/>
          <p:nvPr/>
        </p:nvGrpSpPr>
        <p:grpSpPr>
          <a:xfrm>
            <a:off x="762000" y="1844824"/>
            <a:ext cx="10668000" cy="4495687"/>
            <a:chOff x="295" y="722"/>
            <a:chExt cx="5465" cy="3124"/>
          </a:xfrm>
        </p:grpSpPr>
        <p:grpSp>
          <p:nvGrpSpPr>
            <p:cNvPr id="25" name="Group 4">
              <a:extLst>
                <a:ext uri="{FF2B5EF4-FFF2-40B4-BE49-F238E27FC236}">
                  <a16:creationId xmlns:a16="http://schemas.microsoft.com/office/drawing/2014/main" id="{C6CF032E-8A9B-4F81-B13B-2542D53C6284}"/>
                </a:ext>
              </a:extLst>
            </p:cNvPr>
            <p:cNvGrpSpPr/>
            <p:nvPr/>
          </p:nvGrpSpPr>
          <p:grpSpPr>
            <a:xfrm>
              <a:off x="336" y="722"/>
              <a:ext cx="5424" cy="2131"/>
              <a:chOff x="192" y="509"/>
              <a:chExt cx="5424" cy="2131"/>
            </a:xfrm>
          </p:grpSpPr>
          <p:sp>
            <p:nvSpPr>
              <p:cNvPr id="33" name="Text Box 5">
                <a:extLst>
                  <a:ext uri="{FF2B5EF4-FFF2-40B4-BE49-F238E27FC236}">
                    <a16:creationId xmlns:a16="http://schemas.microsoft.com/office/drawing/2014/main" id="{6D4B894B-061E-4450-868F-4BB6DA8708E9}"/>
                  </a:ext>
                </a:extLst>
              </p:cNvPr>
              <p:cNvSpPr txBox="1">
                <a:spLocks noChangeArrowheads="1"/>
              </p:cNvSpPr>
              <p:nvPr/>
            </p:nvSpPr>
            <p:spPr bwMode="auto">
              <a:xfrm>
                <a:off x="2352" y="2352"/>
                <a:ext cx="115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a:solidFill>
                      <a:srgbClr val="0000FF"/>
                    </a:solidFill>
                    <a:latin typeface="Times New Roman" panose="02020603050405020304" pitchFamily="18" charset="0"/>
                    <a:ea typeface="楷体_GB2312" pitchFamily="49" charset="-122"/>
                  </a:rPr>
                  <a:t>扇形统计图</a:t>
                </a:r>
              </a:p>
            </p:txBody>
          </p:sp>
          <p:graphicFrame>
            <p:nvGraphicFramePr>
              <p:cNvPr id="34" name="Object 6">
                <a:extLst>
                  <a:ext uri="{FF2B5EF4-FFF2-40B4-BE49-F238E27FC236}">
                    <a16:creationId xmlns:a16="http://schemas.microsoft.com/office/drawing/2014/main" id="{FEA682C8-DB48-43F1-82BD-F0F491402E12}"/>
                  </a:ext>
                </a:extLst>
              </p:cNvPr>
              <p:cNvGraphicFramePr>
                <a:graphicFrameLocks noChangeAspect="1"/>
              </p:cNvGraphicFramePr>
              <p:nvPr>
                <p:extLst>
                  <p:ext uri="{D42A27DB-BD31-4B8C-83A1-F6EECF244321}">
                    <p14:modId xmlns:p14="http://schemas.microsoft.com/office/powerpoint/2010/main" val="740027652"/>
                  </p:ext>
                </p:extLst>
              </p:nvPr>
            </p:nvGraphicFramePr>
            <p:xfrm>
              <a:off x="192" y="864"/>
              <a:ext cx="1685" cy="1489"/>
            </p:xfrm>
            <a:graphic>
              <a:graphicData uri="http://schemas.openxmlformats.org/presentationml/2006/ole">
                <mc:AlternateContent>
                  <mc:Choice xmlns:v="urn:schemas-microsoft-com:vml" Requires="v">
                    <p:oleObj spid="_x0000_s1038" name="Chart" r:id="rId2" imgW="6095871" imgH="4067336" progId="MSGraph.Chart.8">
                      <p:embed/>
                    </p:oleObj>
                  </mc:Choice>
                  <mc:Fallback>
                    <p:oleObj name="Chart" r:id="rId2" imgW="6095871" imgH="4067336" progId="MSGraph.Chart.8">
                      <p:embed/>
                      <p:pic>
                        <p:nvPicPr>
                          <p:cNvPr id="0" name="OLE substitute image"/>
                          <p:cNvPicPr/>
                          <p:nvPr/>
                        </p:nvPicPr>
                        <p:blipFill>
                          <a:blip r:embed="rId3"/>
                          <a:stretch>
                            <a:fillRect/>
                          </a:stretch>
                        </p:blipFill>
                        <p:spPr>
                          <a:xfrm>
                            <a:off x="192" y="864"/>
                            <a:ext cx="1685" cy="1489"/>
                          </a:xfrm>
                          <a:prstGeom prst="rect">
                            <a:avLst/>
                          </a:prstGeom>
                          <a:noFill/>
                          <a:ln>
                            <a:noFill/>
                          </a:ln>
                          <a:effectLst/>
                        </p:spPr>
                      </p:pic>
                    </p:oleObj>
                  </mc:Fallback>
                </mc:AlternateContent>
              </a:graphicData>
            </a:graphic>
          </p:graphicFrame>
          <p:graphicFrame>
            <p:nvGraphicFramePr>
              <p:cNvPr id="35" name="Object 7">
                <a:extLst>
                  <a:ext uri="{FF2B5EF4-FFF2-40B4-BE49-F238E27FC236}">
                    <a16:creationId xmlns:a16="http://schemas.microsoft.com/office/drawing/2014/main" id="{167417A5-02C9-4040-AEF2-63CC60AA189F}"/>
                  </a:ext>
                </a:extLst>
              </p:cNvPr>
              <p:cNvGraphicFramePr>
                <a:graphicFrameLocks noChangeAspect="1"/>
              </p:cNvGraphicFramePr>
              <p:nvPr>
                <p:extLst>
                  <p:ext uri="{D42A27DB-BD31-4B8C-83A1-F6EECF244321}">
                    <p14:modId xmlns:p14="http://schemas.microsoft.com/office/powerpoint/2010/main" val="1003744589"/>
                  </p:ext>
                </p:extLst>
              </p:nvPr>
            </p:nvGraphicFramePr>
            <p:xfrm>
              <a:off x="1680" y="509"/>
              <a:ext cx="2400" cy="2052"/>
            </p:xfrm>
            <a:graphic>
              <a:graphicData uri="http://schemas.openxmlformats.org/presentationml/2006/ole">
                <mc:AlternateContent>
                  <mc:Choice xmlns:v="urn:schemas-microsoft-com:vml" Requires="v">
                    <p:oleObj spid="_x0000_s1039" name="Chart" r:id="rId4" imgW="6095871" imgH="4067336" progId="MSGraph.Chart.8">
                      <p:embed/>
                    </p:oleObj>
                  </mc:Choice>
                  <mc:Fallback>
                    <p:oleObj name="Chart" r:id="rId4" imgW="6095871" imgH="4067336" progId="MSGraph.Chart.8">
                      <p:embed/>
                      <p:pic>
                        <p:nvPicPr>
                          <p:cNvPr id="0" name="OLE substitute image"/>
                          <p:cNvPicPr/>
                          <p:nvPr/>
                        </p:nvPicPr>
                        <p:blipFill>
                          <a:blip r:embed="rId5"/>
                          <a:stretch>
                            <a:fillRect/>
                          </a:stretch>
                        </p:blipFill>
                        <p:spPr>
                          <a:xfrm>
                            <a:off x="1680" y="509"/>
                            <a:ext cx="2400" cy="2052"/>
                          </a:xfrm>
                          <a:prstGeom prst="rect">
                            <a:avLst/>
                          </a:prstGeom>
                          <a:noFill/>
                          <a:ln>
                            <a:noFill/>
                          </a:ln>
                          <a:effectLst/>
                        </p:spPr>
                      </p:pic>
                    </p:oleObj>
                  </mc:Fallback>
                </mc:AlternateContent>
              </a:graphicData>
            </a:graphic>
          </p:graphicFrame>
          <p:graphicFrame>
            <p:nvGraphicFramePr>
              <p:cNvPr id="36" name="Object 8">
                <a:extLst>
                  <a:ext uri="{FF2B5EF4-FFF2-40B4-BE49-F238E27FC236}">
                    <a16:creationId xmlns:a16="http://schemas.microsoft.com/office/drawing/2014/main" id="{B8D1D8DF-0818-44A5-B71A-95E7BFE9C968}"/>
                  </a:ext>
                </a:extLst>
              </p:cNvPr>
              <p:cNvGraphicFramePr>
                <a:graphicFrameLocks noChangeAspect="1"/>
              </p:cNvGraphicFramePr>
              <p:nvPr/>
            </p:nvGraphicFramePr>
            <p:xfrm>
              <a:off x="3840" y="816"/>
              <a:ext cx="1685" cy="1488"/>
            </p:xfrm>
            <a:graphic>
              <a:graphicData uri="http://schemas.openxmlformats.org/presentationml/2006/ole">
                <mc:AlternateContent>
                  <mc:Choice xmlns:v="urn:schemas-microsoft-com:vml" Requires="v">
                    <p:oleObj spid="_x0000_s1040" name="Chart" r:id="rId6" imgW="6095871" imgH="4067336" progId="MSGraph.Chart.8">
                      <p:embed/>
                    </p:oleObj>
                  </mc:Choice>
                  <mc:Fallback>
                    <p:oleObj name="Chart" r:id="rId6" imgW="6095871" imgH="4067336" progId="MSGraph.Chart.8">
                      <p:embed/>
                      <p:pic>
                        <p:nvPicPr>
                          <p:cNvPr id="0" name="OLE substitute image"/>
                          <p:cNvPicPr/>
                          <p:nvPr/>
                        </p:nvPicPr>
                        <p:blipFill>
                          <a:blip r:embed="rId7"/>
                          <a:stretch>
                            <a:fillRect/>
                          </a:stretch>
                        </p:blipFill>
                        <p:spPr>
                          <a:xfrm>
                            <a:off x="3840" y="816"/>
                            <a:ext cx="1685" cy="1488"/>
                          </a:xfrm>
                          <a:prstGeom prst="rect">
                            <a:avLst/>
                          </a:prstGeom>
                          <a:noFill/>
                          <a:ln>
                            <a:noFill/>
                          </a:ln>
                          <a:effectLst/>
                        </p:spPr>
                      </p:pic>
                    </p:oleObj>
                  </mc:Fallback>
                </mc:AlternateContent>
              </a:graphicData>
            </a:graphic>
          </p:graphicFrame>
          <p:sp>
            <p:nvSpPr>
              <p:cNvPr id="37" name="Line 9">
                <a:extLst>
                  <a:ext uri="{FF2B5EF4-FFF2-40B4-BE49-F238E27FC236}">
                    <a16:creationId xmlns:a16="http://schemas.microsoft.com/office/drawing/2014/main" id="{DBB5081E-6C99-4CE5-BB11-38728020B3C4}"/>
                  </a:ext>
                </a:extLst>
              </p:cNvPr>
              <p:cNvSpPr>
                <a:spLocks noChangeShapeType="1"/>
              </p:cNvSpPr>
              <p:nvPr/>
            </p:nvSpPr>
            <p:spPr bwMode="auto">
              <a:xfrm flipH="1">
                <a:off x="240" y="816"/>
                <a:ext cx="0" cy="1488"/>
              </a:xfrm>
              <a:prstGeom prst="line">
                <a:avLst/>
              </a:prstGeom>
              <a:noFill/>
              <a:ln w="38100">
                <a:solidFill>
                  <a:schemeClr val="tx1"/>
                </a:solidFill>
                <a:round/>
                <a:head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38" name="Line 10">
                <a:extLst>
                  <a:ext uri="{FF2B5EF4-FFF2-40B4-BE49-F238E27FC236}">
                    <a16:creationId xmlns:a16="http://schemas.microsoft.com/office/drawing/2014/main" id="{79A9AC86-0341-4FBB-A1EA-8904301E7689}"/>
                  </a:ext>
                </a:extLst>
              </p:cNvPr>
              <p:cNvSpPr>
                <a:spLocks noChangeShapeType="1"/>
              </p:cNvSpPr>
              <p:nvPr/>
            </p:nvSpPr>
            <p:spPr bwMode="auto">
              <a:xfrm>
                <a:off x="240" y="2304"/>
                <a:ext cx="1728" cy="0"/>
              </a:xfrm>
              <a:prstGeom prst="line">
                <a:avLst/>
              </a:prstGeom>
              <a:noFill/>
              <a:ln w="38100">
                <a:solidFill>
                  <a:schemeClr val="tx1"/>
                </a:solidFill>
                <a:rou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39" name="Line 11">
                <a:extLst>
                  <a:ext uri="{FF2B5EF4-FFF2-40B4-BE49-F238E27FC236}">
                    <a16:creationId xmlns:a16="http://schemas.microsoft.com/office/drawing/2014/main" id="{0FA87770-4CDF-48FE-BEE7-C4D2E7F0198E}"/>
                  </a:ext>
                </a:extLst>
              </p:cNvPr>
              <p:cNvSpPr>
                <a:spLocks noChangeShapeType="1"/>
              </p:cNvSpPr>
              <p:nvPr/>
            </p:nvSpPr>
            <p:spPr bwMode="auto">
              <a:xfrm flipH="1">
                <a:off x="3888" y="768"/>
                <a:ext cx="0" cy="1488"/>
              </a:xfrm>
              <a:prstGeom prst="line">
                <a:avLst/>
              </a:prstGeom>
              <a:noFill/>
              <a:ln w="38100">
                <a:solidFill>
                  <a:schemeClr val="tx1"/>
                </a:solidFill>
                <a:round/>
                <a:head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40" name="Line 12">
                <a:extLst>
                  <a:ext uri="{FF2B5EF4-FFF2-40B4-BE49-F238E27FC236}">
                    <a16:creationId xmlns:a16="http://schemas.microsoft.com/office/drawing/2014/main" id="{7F72E8D0-709A-4DAA-AE74-8BB4273AA028}"/>
                  </a:ext>
                </a:extLst>
              </p:cNvPr>
              <p:cNvSpPr>
                <a:spLocks noChangeShapeType="1"/>
              </p:cNvSpPr>
              <p:nvPr/>
            </p:nvSpPr>
            <p:spPr bwMode="auto">
              <a:xfrm>
                <a:off x="3888" y="2256"/>
                <a:ext cx="1728" cy="0"/>
              </a:xfrm>
              <a:prstGeom prst="line">
                <a:avLst/>
              </a:prstGeom>
              <a:noFill/>
              <a:ln w="38100">
                <a:solidFill>
                  <a:schemeClr val="tx1"/>
                </a:solidFill>
                <a:rou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41" name="Text Box 13">
                <a:extLst>
                  <a:ext uri="{FF2B5EF4-FFF2-40B4-BE49-F238E27FC236}">
                    <a16:creationId xmlns:a16="http://schemas.microsoft.com/office/drawing/2014/main" id="{6A3ADA1F-1C1D-4A1F-AF67-D1921D6F05DB}"/>
                  </a:ext>
                </a:extLst>
              </p:cNvPr>
              <p:cNvSpPr txBox="1">
                <a:spLocks noChangeArrowheads="1"/>
              </p:cNvSpPr>
              <p:nvPr/>
            </p:nvSpPr>
            <p:spPr bwMode="auto">
              <a:xfrm>
                <a:off x="432" y="2304"/>
                <a:ext cx="115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a:solidFill>
                      <a:srgbClr val="0000FF"/>
                    </a:solidFill>
                    <a:latin typeface="Times New Roman" panose="02020603050405020304" pitchFamily="18" charset="0"/>
                    <a:ea typeface="楷体_GB2312" pitchFamily="49" charset="-122"/>
                  </a:rPr>
                  <a:t>条形统计图</a:t>
                </a:r>
              </a:p>
            </p:txBody>
          </p:sp>
          <p:sp>
            <p:nvSpPr>
              <p:cNvPr id="42" name="Text Box 14">
                <a:extLst>
                  <a:ext uri="{FF2B5EF4-FFF2-40B4-BE49-F238E27FC236}">
                    <a16:creationId xmlns:a16="http://schemas.microsoft.com/office/drawing/2014/main" id="{B6126373-EA83-4AB2-B322-C6B631C797E5}"/>
                  </a:ext>
                </a:extLst>
              </p:cNvPr>
              <p:cNvSpPr txBox="1">
                <a:spLocks noChangeArrowheads="1"/>
              </p:cNvSpPr>
              <p:nvPr/>
            </p:nvSpPr>
            <p:spPr bwMode="auto">
              <a:xfrm>
                <a:off x="4176" y="2304"/>
                <a:ext cx="115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a:solidFill>
                      <a:srgbClr val="0000FF"/>
                    </a:solidFill>
                    <a:latin typeface="Times New Roman" panose="02020603050405020304" pitchFamily="18" charset="0"/>
                    <a:ea typeface="楷体_GB2312" pitchFamily="49" charset="-122"/>
                  </a:rPr>
                  <a:t>折线统计图</a:t>
                </a:r>
              </a:p>
            </p:txBody>
          </p:sp>
        </p:grpSp>
        <p:grpSp>
          <p:nvGrpSpPr>
            <p:cNvPr id="26" name="Group 15">
              <a:extLst>
                <a:ext uri="{FF2B5EF4-FFF2-40B4-BE49-F238E27FC236}">
                  <a16:creationId xmlns:a16="http://schemas.microsoft.com/office/drawing/2014/main" id="{947EC045-A3DE-46ED-B533-06F2C0D7A662}"/>
                </a:ext>
              </a:extLst>
            </p:cNvPr>
            <p:cNvGrpSpPr/>
            <p:nvPr/>
          </p:nvGrpSpPr>
          <p:grpSpPr>
            <a:xfrm>
              <a:off x="295" y="2882"/>
              <a:ext cx="5429" cy="964"/>
              <a:chOff x="295" y="2882"/>
              <a:chExt cx="5429" cy="964"/>
            </a:xfrm>
          </p:grpSpPr>
          <p:sp>
            <p:nvSpPr>
              <p:cNvPr id="27" name="AutoShape 16">
                <a:extLst>
                  <a:ext uri="{FF2B5EF4-FFF2-40B4-BE49-F238E27FC236}">
                    <a16:creationId xmlns:a16="http://schemas.microsoft.com/office/drawing/2014/main" id="{7A33FB17-2637-4FFE-A987-0E6EA638E7CC}"/>
                  </a:ext>
                </a:extLst>
              </p:cNvPr>
              <p:cNvSpPr>
                <a:spLocks noChangeArrowheads="1"/>
              </p:cNvSpPr>
              <p:nvPr/>
            </p:nvSpPr>
            <p:spPr bwMode="auto">
              <a:xfrm>
                <a:off x="2046" y="2882"/>
                <a:ext cx="1968" cy="96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 name="Text Box 17">
                <a:extLst>
                  <a:ext uri="{FF2B5EF4-FFF2-40B4-BE49-F238E27FC236}">
                    <a16:creationId xmlns:a16="http://schemas.microsoft.com/office/drawing/2014/main" id="{61652A91-01E4-4400-A1A7-427FEE13B7F7}"/>
                  </a:ext>
                </a:extLst>
              </p:cNvPr>
              <p:cNvSpPr txBox="1">
                <a:spLocks noChangeArrowheads="1"/>
              </p:cNvSpPr>
              <p:nvPr/>
            </p:nvSpPr>
            <p:spPr bwMode="auto">
              <a:xfrm>
                <a:off x="2135" y="2945"/>
                <a:ext cx="1920" cy="834"/>
              </a:xfrm>
              <a:prstGeom prst="rect">
                <a:avLst/>
              </a:prstGeom>
              <a:noFill/>
              <a:ln w="9525">
                <a:noFill/>
                <a:miter lim="800000"/>
              </a:ln>
              <a:effectLst/>
            </p:spPr>
            <p:txBody>
              <a:bodyPr>
                <a:spAutoFit/>
              </a:bodyPr>
              <a:lstStyle/>
              <a:p>
                <a:pPr>
                  <a:spcBef>
                    <a:spcPct val="50000"/>
                  </a:spcBef>
                  <a:defRPr/>
                </a:pPr>
                <a:r>
                  <a:rPr kumimoji="1" lang="zh-CN" altLang="en-US" sz="2400" b="1">
                    <a:latin typeface="微软雅黑" panose="020b0503020204020204" pitchFamily="34" charset="-122"/>
                    <a:ea typeface="微软雅黑" panose="020b0503020204020204" pitchFamily="34" charset="-122"/>
                  </a:rPr>
                  <a:t>扇形统计图能清楚地表示出各部分在总体中所占的百分比。</a:t>
                </a:r>
                <a:endParaRPr kumimoji="1" lang="en-US" altLang="zh-CN" sz="2400" b="1">
                  <a:latin typeface="微软雅黑" panose="020b0503020204020204" pitchFamily="34" charset="-122"/>
                  <a:ea typeface="微软雅黑" panose="020b0503020204020204" pitchFamily="34" charset="-122"/>
                </a:endParaRPr>
              </a:p>
            </p:txBody>
          </p:sp>
          <p:sp>
            <p:nvSpPr>
              <p:cNvPr id="29" name="AutoShape 18">
                <a:extLst>
                  <a:ext uri="{FF2B5EF4-FFF2-40B4-BE49-F238E27FC236}">
                    <a16:creationId xmlns:a16="http://schemas.microsoft.com/office/drawing/2014/main" id="{884D8221-B946-4018-A225-00F53E4E085F}"/>
                  </a:ext>
                </a:extLst>
              </p:cNvPr>
              <p:cNvSpPr>
                <a:spLocks noChangeArrowheads="1"/>
              </p:cNvSpPr>
              <p:nvPr/>
            </p:nvSpPr>
            <p:spPr bwMode="auto">
              <a:xfrm>
                <a:off x="4101" y="2886"/>
                <a:ext cx="1536" cy="96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 name="Text Box 19">
                <a:extLst>
                  <a:ext uri="{FF2B5EF4-FFF2-40B4-BE49-F238E27FC236}">
                    <a16:creationId xmlns:a16="http://schemas.microsoft.com/office/drawing/2014/main" id="{EF22EF79-3ADE-415C-BBB7-A48C9C096CA7}"/>
                  </a:ext>
                </a:extLst>
              </p:cNvPr>
              <p:cNvSpPr txBox="1">
                <a:spLocks noChangeArrowheads="1"/>
              </p:cNvSpPr>
              <p:nvPr/>
            </p:nvSpPr>
            <p:spPr bwMode="auto">
              <a:xfrm>
                <a:off x="4236" y="2945"/>
                <a:ext cx="1488" cy="834"/>
              </a:xfrm>
              <a:prstGeom prst="rect">
                <a:avLst/>
              </a:prstGeom>
              <a:noFill/>
              <a:ln w="9525">
                <a:noFill/>
                <a:miter lim="800000"/>
              </a:ln>
              <a:effectLst/>
            </p:spPr>
            <p:txBody>
              <a:bodyPr>
                <a:spAutoFit/>
              </a:bodyPr>
              <a:lstStyle/>
              <a:p>
                <a:pPr>
                  <a:spcBef>
                    <a:spcPct val="50000"/>
                  </a:spcBef>
                  <a:defRPr/>
                </a:pPr>
                <a:r>
                  <a:rPr kumimoji="1" lang="zh-CN" altLang="en-US" sz="2400" b="1">
                    <a:latin typeface="微软雅黑" panose="020b0503020204020204" pitchFamily="34" charset="-122"/>
                    <a:ea typeface="微软雅黑" panose="020b0503020204020204" pitchFamily="34" charset="-122"/>
                  </a:rPr>
                  <a:t>折线统计图能清楚地反映事物的变化情况。</a:t>
                </a:r>
                <a:endParaRPr kumimoji="1" lang="en-US" altLang="zh-CN" sz="2400" b="1">
                  <a:latin typeface="微软雅黑" panose="020b0503020204020204" pitchFamily="34" charset="-122"/>
                  <a:ea typeface="微软雅黑" panose="020b0503020204020204" pitchFamily="34" charset="-122"/>
                </a:endParaRPr>
              </a:p>
            </p:txBody>
          </p:sp>
          <p:sp>
            <p:nvSpPr>
              <p:cNvPr id="31" name="AutoShape 20">
                <a:extLst>
                  <a:ext uri="{FF2B5EF4-FFF2-40B4-BE49-F238E27FC236}">
                    <a16:creationId xmlns:a16="http://schemas.microsoft.com/office/drawing/2014/main" id="{526B4DCD-08F1-447A-841E-4CA483106ED2}"/>
                  </a:ext>
                </a:extLst>
              </p:cNvPr>
              <p:cNvSpPr>
                <a:spLocks noChangeArrowheads="1"/>
              </p:cNvSpPr>
              <p:nvPr/>
            </p:nvSpPr>
            <p:spPr bwMode="auto">
              <a:xfrm>
                <a:off x="298" y="2886"/>
                <a:ext cx="1680" cy="96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 name="Text Box 21">
                <a:extLst>
                  <a:ext uri="{FF2B5EF4-FFF2-40B4-BE49-F238E27FC236}">
                    <a16:creationId xmlns:a16="http://schemas.microsoft.com/office/drawing/2014/main" id="{08011277-4AC4-4FB7-BA8D-9B87B0809FE5}"/>
                  </a:ext>
                </a:extLst>
              </p:cNvPr>
              <p:cNvSpPr txBox="1">
                <a:spLocks noChangeArrowheads="1"/>
              </p:cNvSpPr>
              <p:nvPr/>
            </p:nvSpPr>
            <p:spPr bwMode="auto">
              <a:xfrm>
                <a:off x="295" y="2937"/>
                <a:ext cx="1728" cy="834"/>
              </a:xfrm>
              <a:prstGeom prst="rect">
                <a:avLst/>
              </a:prstGeom>
              <a:noFill/>
              <a:ln w="9525">
                <a:noFill/>
                <a:miter lim="800000"/>
              </a:ln>
              <a:effectLst/>
            </p:spPr>
            <p:txBody>
              <a:bodyPr wrap="square">
                <a:spAutoFit/>
              </a:bodyPr>
              <a:lstStyle/>
              <a:p>
                <a:pPr>
                  <a:spcBef>
                    <a:spcPct val="50000"/>
                  </a:spcBef>
                  <a:defRPr/>
                </a:pPr>
                <a:r>
                  <a:rPr kumimoji="1" lang="zh-CN" altLang="en-US" sz="2400" b="1">
                    <a:latin typeface="微软雅黑" panose="020b0503020204020204" pitchFamily="34" charset="-122"/>
                    <a:ea typeface="微软雅黑" panose="020b0503020204020204" pitchFamily="34" charset="-122"/>
                  </a:rPr>
                  <a:t>条形统计图能清楚地表示出每个项目的具体数目。</a:t>
                </a:r>
                <a:endParaRPr kumimoji="1" lang="en-US" altLang="zh-CN" sz="2400" b="1">
                  <a:latin typeface="微软雅黑" panose="020b0503020204020204" pitchFamily="34" charset="-122"/>
                  <a:ea typeface="微软雅黑" panose="020b0503020204020204" pitchFamily="34" charset="-122"/>
                </a:endParaRPr>
              </a:p>
            </p:txBody>
          </p:sp>
        </p:grpSp>
      </p:grpSp>
      <p:sp>
        <p:nvSpPr>
          <p:cNvPr id="43" name="矩形 42">
            <a:extLst>
              <a:ext uri="{FF2B5EF4-FFF2-40B4-BE49-F238E27FC236}">
                <a16:creationId xmlns:a16="http://schemas.microsoft.com/office/drawing/2014/main" id="{B017E711-59BA-4D88-A860-5C490BF99374}"/>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993768348"/>
      </p:ext>
    </p:extLst>
  </p:cSld>
  <p:clrMapOvr>
    <a:masterClrMapping/>
  </p:clrMapOvr>
  <p:transition/>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2">
            <a:extLst>
              <a:ext uri="{FF2B5EF4-FFF2-40B4-BE49-F238E27FC236}">
                <a16:creationId xmlns:a16="http://schemas.microsoft.com/office/drawing/2014/main" id="{9B9E81CA-7407-479C-9C66-915132132102}"/>
              </a:ext>
            </a:extLst>
          </p:cNvPr>
          <p:cNvSpPr txBox="1">
            <a:spLocks noChangeArrowheads="1"/>
          </p:cNvSpPr>
          <p:nvPr/>
        </p:nvSpPr>
        <p:spPr bwMode="auto">
          <a:xfrm>
            <a:off x="263352" y="1052736"/>
            <a:ext cx="39901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专题四  统计图及其应用</a:t>
            </a:r>
          </a:p>
        </p:txBody>
      </p:sp>
      <p:sp>
        <p:nvSpPr>
          <p:cNvPr id="22" name="矩形 61">
            <a:extLst>
              <a:ext uri="{FF2B5EF4-FFF2-40B4-BE49-F238E27FC236}">
                <a16:creationId xmlns:a16="http://schemas.microsoft.com/office/drawing/2014/main" id="{0E38861E-CC9B-4CDF-A8A5-F5B1B7C00020}"/>
              </a:ext>
            </a:extLst>
          </p:cNvPr>
          <p:cNvSpPr>
            <a:spLocks noChangeArrowheads="1"/>
          </p:cNvSpPr>
          <p:nvPr/>
        </p:nvSpPr>
        <p:spPr bwMode="auto">
          <a:xfrm>
            <a:off x="3332920" y="2410416"/>
            <a:ext cx="4812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b="1">
                <a:solidFill>
                  <a:srgbClr val="FF0000"/>
                </a:solidFill>
                <a:latin typeface="Times New Roman" panose="02020603050405020304" pitchFamily="18" charset="0"/>
                <a:ea typeface="黑体" panose="02010609060101010101" pitchFamily="49" charset="-122"/>
              </a:rPr>
              <a:t>C</a:t>
            </a:r>
          </a:p>
        </p:txBody>
      </p:sp>
      <p:sp>
        <p:nvSpPr>
          <p:cNvPr id="23" name="Text Box 6">
            <a:extLst>
              <a:ext uri="{FF2B5EF4-FFF2-40B4-BE49-F238E27FC236}">
                <a16:creationId xmlns:a16="http://schemas.microsoft.com/office/drawing/2014/main" id="{11EEBC8E-630E-4D19-9F50-86C3ADD15858}"/>
              </a:ext>
            </a:extLst>
          </p:cNvPr>
          <p:cNvSpPr txBox="1"/>
          <p:nvPr/>
        </p:nvSpPr>
        <p:spPr>
          <a:xfrm>
            <a:off x="326060" y="1675589"/>
            <a:ext cx="11674595" cy="1284006"/>
          </a:xfrm>
          <a:prstGeom prst="rect">
            <a:avLst/>
          </a:prstGeom>
          <a:noFill/>
          <a:ln w="9525">
            <a:noFill/>
          </a:ln>
        </p:spPr>
        <p:txBody>
          <a:bodyPr wrap="square">
            <a:spAutoFit/>
          </a:bodyPr>
          <a:lstStyle/>
          <a:p>
            <a:pPr>
              <a:lnSpc>
                <a:spcPct val="150000"/>
              </a:lnSpc>
              <a:defRPr/>
            </a:pPr>
            <a:r>
              <a:rPr lang="en-US" altLang="zh-CN" sz="2800" b="1" noProof="1">
                <a:solidFill>
                  <a:srgbClr val="FF0000"/>
                </a:solidFill>
                <a:latin typeface="黑体" panose="02010609060101010101" pitchFamily="49" charset="-122"/>
                <a:ea typeface="黑体" panose="02010609060101010101" pitchFamily="49" charset="-122"/>
              </a:rPr>
              <a:t>【</a:t>
            </a:r>
            <a:r>
              <a:rPr lang="zh-CN" altLang="en-US" sz="2800" b="1" noProof="1">
                <a:solidFill>
                  <a:srgbClr val="FF0000"/>
                </a:solidFill>
                <a:latin typeface="黑体" panose="02010609060101010101" pitchFamily="49" charset="-122"/>
                <a:ea typeface="黑体" panose="02010609060101010101" pitchFamily="49" charset="-122"/>
              </a:rPr>
              <a:t>例</a:t>
            </a:r>
            <a:r>
              <a:rPr lang="en-US" altLang="zh-CN" sz="2800" b="1" noProof="1">
                <a:solidFill>
                  <a:srgbClr val="FF0000"/>
                </a:solidFill>
                <a:latin typeface="Times New Roman" panose="02020603050405020304" pitchFamily="18" charset="0"/>
                <a:ea typeface="黑体" panose="02010609060101010101" pitchFamily="49" charset="-122"/>
              </a:rPr>
              <a:t>4</a:t>
            </a:r>
            <a:r>
              <a:rPr lang="en-US" altLang="zh-CN" sz="2800" b="1" noProof="1">
                <a:solidFill>
                  <a:srgbClr val="FF0000"/>
                </a:solidFill>
                <a:latin typeface="黑体" panose="02010609060101010101" pitchFamily="49" charset="-122"/>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小明把自己一周的支出情况，用如图所示的统计图来表示，下面说法正确的是   （  ）</a:t>
            </a:r>
            <a:endParaRPr lang="zh-CN" altLang="en-US" sz="2800" b="1" noProof="1">
              <a:latin typeface="黑体" panose="02010609060101010101" pitchFamily="49" charset="-122"/>
              <a:ea typeface="黑体" panose="02010609060101010101" pitchFamily="49" charset="-122"/>
            </a:endParaRPr>
          </a:p>
        </p:txBody>
      </p:sp>
      <p:grpSp>
        <p:nvGrpSpPr>
          <p:cNvPr id="43" name="组合 56">
            <a:extLst>
              <a:ext uri="{FF2B5EF4-FFF2-40B4-BE49-F238E27FC236}">
                <a16:creationId xmlns:a16="http://schemas.microsoft.com/office/drawing/2014/main" id="{B518B0E0-53EC-4D0B-992E-6543446456A9}"/>
              </a:ext>
            </a:extLst>
          </p:cNvPr>
          <p:cNvGrpSpPr/>
          <p:nvPr/>
        </p:nvGrpSpPr>
        <p:grpSpPr>
          <a:xfrm>
            <a:off x="8622113" y="2508933"/>
            <a:ext cx="2810890" cy="2810890"/>
            <a:chOff x="6228184" y="3573016"/>
            <a:chExt cx="1584176" cy="1584176"/>
          </a:xfrm>
        </p:grpSpPr>
        <p:grpSp>
          <p:nvGrpSpPr>
            <p:cNvPr id="44" name="组合 41">
              <a:extLst>
                <a:ext uri="{FF2B5EF4-FFF2-40B4-BE49-F238E27FC236}">
                  <a16:creationId xmlns:a16="http://schemas.microsoft.com/office/drawing/2014/main" id="{16E8EA91-D494-477A-9D3A-D837E9D3A661}"/>
                </a:ext>
              </a:extLst>
            </p:cNvPr>
            <p:cNvGrpSpPr/>
            <p:nvPr/>
          </p:nvGrpSpPr>
          <p:grpSpPr>
            <a:xfrm>
              <a:off x="6228184" y="3573016"/>
              <a:ext cx="1584176" cy="1584176"/>
              <a:chOff x="6228184" y="3573016"/>
              <a:chExt cx="1296144" cy="1296144"/>
            </a:xfrm>
          </p:grpSpPr>
          <p:sp>
            <p:nvSpPr>
              <p:cNvPr id="53" name="椭圆 52">
                <a:extLst>
                  <a:ext uri="{FF2B5EF4-FFF2-40B4-BE49-F238E27FC236}">
                    <a16:creationId xmlns:a16="http://schemas.microsoft.com/office/drawing/2014/main" id="{4E0E0582-3C17-41C3-9A57-C4039777D441}"/>
                  </a:ext>
                </a:extLst>
              </p:cNvPr>
              <p:cNvSpPr/>
              <p:nvPr/>
            </p:nvSpPr>
            <p:spPr bwMode="auto">
              <a:xfrm>
                <a:off x="6228184" y="3573016"/>
                <a:ext cx="1296144" cy="1296144"/>
              </a:xfrm>
              <a:prstGeom prst="ellipse">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cxnSp>
            <p:nvCxnSpPr>
              <p:cNvPr id="54" name="直接连接符 30">
                <a:extLst>
                  <a:ext uri="{FF2B5EF4-FFF2-40B4-BE49-F238E27FC236}">
                    <a16:creationId xmlns:a16="http://schemas.microsoft.com/office/drawing/2014/main" id="{6420EB2D-36A9-4F00-B93E-CA9605102596}"/>
                  </a:ext>
                </a:extLst>
              </p:cNvPr>
              <p:cNvCxnSpPr>
                <a:cxnSpLocks noChangeShapeType="1"/>
                <a:endCxn id="53" idx="6"/>
              </p:cNvCxnSpPr>
              <p:nvPr/>
            </p:nvCxnSpPr>
            <p:spPr bwMode="auto">
              <a:xfrm>
                <a:off x="6876256" y="4221088"/>
                <a:ext cx="648072" cy="0"/>
              </a:xfrm>
              <a:prstGeom prst="line">
                <a:avLst/>
              </a:prstGeom>
              <a:noFill/>
              <a:ln w="25400">
                <a:solidFill>
                  <a:schemeClr val="tx1"/>
                </a:solidFill>
                <a:round/>
              </a:ln>
              <a:effectLst>
                <a:outerShdw sx="999" sy="999" kx="2271045" algn="bl" rotWithShape="0">
                  <a:srgbClr val="C0C0C0">
                    <a:alpha val="76999"/>
                  </a:srgbClr>
                </a:outerShdw>
              </a:effectLst>
              <a:extLst>
                <a:ext uri="{909E8E84-426E-40DD-AFC4-6F175D3DCCD1}">
                  <a14:hiddenFill xmlns:a14="http://schemas.microsoft.com/office/drawing/2010/main">
                    <a:noFill/>
                  </a14:hiddenFill>
                </a:ext>
              </a:extLst>
            </p:spPr>
          </p:cxnSp>
          <p:cxnSp>
            <p:nvCxnSpPr>
              <p:cNvPr id="55" name="直接连接符 34">
                <a:extLst>
                  <a:ext uri="{FF2B5EF4-FFF2-40B4-BE49-F238E27FC236}">
                    <a16:creationId xmlns:a16="http://schemas.microsoft.com/office/drawing/2014/main" id="{3626870E-C0C6-4668-9230-993743A8A99C}"/>
                  </a:ext>
                </a:extLst>
              </p:cNvPr>
              <p:cNvCxnSpPr>
                <a:cxnSpLocks noChangeShapeType="1"/>
                <a:endCxn id="53" idx="0"/>
              </p:cNvCxnSpPr>
              <p:nvPr/>
            </p:nvCxnSpPr>
            <p:spPr bwMode="auto">
              <a:xfrm flipH="1" flipV="1">
                <a:off x="6876256" y="3573016"/>
                <a:ext cx="0" cy="648072"/>
              </a:xfrm>
              <a:prstGeom prst="line">
                <a:avLst/>
              </a:prstGeom>
              <a:noFill/>
              <a:ln w="25400">
                <a:solidFill>
                  <a:schemeClr val="tx1"/>
                </a:solidFill>
                <a:roun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56" name="直接连接符 36">
                <a:extLst>
                  <a:ext uri="{FF2B5EF4-FFF2-40B4-BE49-F238E27FC236}">
                    <a16:creationId xmlns:a16="http://schemas.microsoft.com/office/drawing/2014/main" id="{C6ADA1AB-C59F-441D-8789-8BC9B3F36471}"/>
                  </a:ext>
                </a:extLst>
              </p:cNvPr>
              <p:cNvCxnSpPr>
                <a:cxnSpLocks noChangeShapeType="1"/>
                <a:endCxn id="53" idx="0"/>
              </p:cNvCxnSpPr>
              <p:nvPr/>
            </p:nvCxnSpPr>
            <p:spPr bwMode="auto">
              <a:xfrm flipH="1" flipV="1">
                <a:off x="6346369" y="3867830"/>
                <a:ext cx="529887" cy="353258"/>
              </a:xfrm>
              <a:prstGeom prst="line">
                <a:avLst/>
              </a:prstGeom>
              <a:noFill/>
              <a:ln w="25400">
                <a:solidFill>
                  <a:schemeClr val="tx1"/>
                </a:solidFill>
                <a:round/>
              </a:ln>
              <a:effectLst>
                <a:outerShdw dist="35921" sx="999" sy="999" kx="2271045" algn="bl" rotWithShape="0">
                  <a:srgbClr val="C0C0C0">
                    <a:alpha val="76999"/>
                  </a:srgbClr>
                </a:outerShdw>
              </a:effectLst>
              <a:extLst>
                <a:ext uri="{909E8E84-426E-40DD-AFC4-6F175D3DCCD1}">
                  <a14:hiddenFill xmlns:a14="http://schemas.microsoft.com/office/drawing/2010/main">
                    <a:noFill/>
                  </a14:hiddenFill>
                </a:ext>
              </a:extLst>
            </p:spPr>
          </p:cxnSp>
          <p:cxnSp>
            <p:nvCxnSpPr>
              <p:cNvPr id="57" name="直接连接符 40">
                <a:extLst>
                  <a:ext uri="{FF2B5EF4-FFF2-40B4-BE49-F238E27FC236}">
                    <a16:creationId xmlns:a16="http://schemas.microsoft.com/office/drawing/2014/main" id="{063B5A4D-92B7-44AB-9BA5-E7332088190B}"/>
                  </a:ext>
                </a:extLst>
              </p:cNvPr>
              <p:cNvCxnSpPr>
                <a:cxnSpLocks noChangeShapeType="1"/>
                <a:endCxn id="53" idx="0"/>
              </p:cNvCxnSpPr>
              <p:nvPr/>
            </p:nvCxnSpPr>
            <p:spPr bwMode="auto">
              <a:xfrm>
                <a:off x="6876516" y="4220829"/>
                <a:ext cx="352219" cy="573524"/>
              </a:xfrm>
              <a:prstGeom prst="line">
                <a:avLst/>
              </a:prstGeom>
              <a:noFill/>
              <a:ln w="25400">
                <a:solidFill>
                  <a:schemeClr val="tx1"/>
                </a:solidFill>
                <a:round/>
              </a:ln>
              <a:effectLst>
                <a:outerShdw sx="999" sy="999" kx="2271045" algn="bl" rotWithShape="0">
                  <a:srgbClr val="C0C0C0"/>
                </a:outerShdw>
              </a:effectLst>
              <a:extLst>
                <a:ext uri="{909E8E84-426E-40DD-AFC4-6F175D3DCCD1}">
                  <a14:hiddenFill xmlns:a14="http://schemas.microsoft.com/office/drawing/2010/main">
                    <a:noFill/>
                  </a14:hiddenFill>
                </a:ext>
              </a:extLst>
            </p:spPr>
          </p:cxnSp>
        </p:grpSp>
        <p:sp>
          <p:nvSpPr>
            <p:cNvPr id="45" name="TextBox 42">
              <a:extLst>
                <a:ext uri="{FF2B5EF4-FFF2-40B4-BE49-F238E27FC236}">
                  <a16:creationId xmlns:a16="http://schemas.microsoft.com/office/drawing/2014/main" id="{7FF010A5-1F0B-4B7D-8A9B-7F2FBC249415}"/>
                </a:ext>
              </a:extLst>
            </p:cNvPr>
            <p:cNvSpPr txBox="1">
              <a:spLocks noChangeArrowheads="1"/>
            </p:cNvSpPr>
            <p:nvPr/>
          </p:nvSpPr>
          <p:spPr bwMode="auto">
            <a:xfrm>
              <a:off x="7120736" y="3757855"/>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latin typeface="黑体" panose="02010609060101010101" pitchFamily="49" charset="-122"/>
                  <a:ea typeface="黑体" panose="02010609060101010101" pitchFamily="49" charset="-122"/>
                </a:rPr>
                <a:t>车费</a:t>
              </a:r>
            </a:p>
          </p:txBody>
        </p:sp>
        <p:sp>
          <p:nvSpPr>
            <p:cNvPr id="46" name="TextBox 43">
              <a:extLst>
                <a:ext uri="{FF2B5EF4-FFF2-40B4-BE49-F238E27FC236}">
                  <a16:creationId xmlns:a16="http://schemas.microsoft.com/office/drawing/2014/main" id="{5782A6BF-3D38-4C73-82AC-D36B61AAA989}"/>
                </a:ext>
              </a:extLst>
            </p:cNvPr>
            <p:cNvSpPr txBox="1">
              <a:spLocks noChangeArrowheads="1"/>
            </p:cNvSpPr>
            <p:nvPr/>
          </p:nvSpPr>
          <p:spPr bwMode="auto">
            <a:xfrm>
              <a:off x="7168801" y="3969995"/>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00" b="1">
                  <a:latin typeface="Times New Roman" panose="02020603050405020304" pitchFamily="18" charset="0"/>
                </a:rPr>
                <a:t>25%</a:t>
              </a:r>
              <a:endParaRPr lang="zh-CN" altLang="en-US" sz="1600" b="1">
                <a:latin typeface="Times New Roman" pitchFamily="18" charset="0"/>
                <a:cs typeface="Times New Roman" panose="02020603050405020304" pitchFamily="18" charset="0"/>
              </a:endParaRPr>
            </a:p>
          </p:txBody>
        </p:sp>
        <p:sp>
          <p:nvSpPr>
            <p:cNvPr id="47" name="TextBox 49">
              <a:extLst>
                <a:ext uri="{FF2B5EF4-FFF2-40B4-BE49-F238E27FC236}">
                  <a16:creationId xmlns:a16="http://schemas.microsoft.com/office/drawing/2014/main" id="{1E18CC89-7AAE-4E6F-8796-D37C179D874C}"/>
                </a:ext>
              </a:extLst>
            </p:cNvPr>
            <p:cNvSpPr txBox="1">
              <a:spLocks noChangeArrowheads="1"/>
            </p:cNvSpPr>
            <p:nvPr/>
          </p:nvSpPr>
          <p:spPr bwMode="auto">
            <a:xfrm>
              <a:off x="6622750" y="3703693"/>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latin typeface="黑体" panose="02010609060101010101" pitchFamily="49" charset="-122"/>
                  <a:ea typeface="黑体" panose="02010609060101010101" pitchFamily="49" charset="-122"/>
                </a:rPr>
                <a:t>其他</a:t>
              </a:r>
            </a:p>
          </p:txBody>
        </p:sp>
        <p:sp>
          <p:nvSpPr>
            <p:cNvPr id="48" name="TextBox 50">
              <a:extLst>
                <a:ext uri="{FF2B5EF4-FFF2-40B4-BE49-F238E27FC236}">
                  <a16:creationId xmlns:a16="http://schemas.microsoft.com/office/drawing/2014/main" id="{EE747040-CF99-4AC5-8E91-CD4DE541694D}"/>
                </a:ext>
              </a:extLst>
            </p:cNvPr>
            <p:cNvSpPr txBox="1">
              <a:spLocks noChangeArrowheads="1"/>
            </p:cNvSpPr>
            <p:nvPr/>
          </p:nvSpPr>
          <p:spPr bwMode="auto">
            <a:xfrm>
              <a:off x="6622290" y="3905273"/>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00" b="1">
                  <a:latin typeface="Times New Roman" panose="02020603050405020304" pitchFamily="18" charset="0"/>
                </a:rPr>
                <a:t>20%</a:t>
              </a:r>
              <a:endParaRPr lang="zh-CN" altLang="en-US" sz="1600" b="1">
                <a:latin typeface="Times New Roman" panose="02020603050405020304" pitchFamily="18" charset="0"/>
                <a:cs typeface="Times New Roman" panose="02020603050405020304" pitchFamily="18" charset="0"/>
              </a:endParaRPr>
            </a:p>
          </p:txBody>
        </p:sp>
        <p:sp>
          <p:nvSpPr>
            <p:cNvPr id="49" name="TextBox 51">
              <a:extLst>
                <a:ext uri="{FF2B5EF4-FFF2-40B4-BE49-F238E27FC236}">
                  <a16:creationId xmlns:a16="http://schemas.microsoft.com/office/drawing/2014/main" id="{ADC2542B-273A-4002-9A26-B4920898C5AF}"/>
                </a:ext>
              </a:extLst>
            </p:cNvPr>
            <p:cNvSpPr txBox="1">
              <a:spLocks noChangeArrowheads="1"/>
            </p:cNvSpPr>
            <p:nvPr/>
          </p:nvSpPr>
          <p:spPr bwMode="auto">
            <a:xfrm>
              <a:off x="7217325" y="4548009"/>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00" b="1">
                  <a:latin typeface="Times New Roman" panose="02020603050405020304" pitchFamily="18" charset="0"/>
                </a:rPr>
                <a:t>15%</a:t>
              </a:r>
              <a:endParaRPr lang="zh-CN" altLang="en-US" sz="1600" b="1">
                <a:latin typeface="Times New Roman" panose="02020603050405020304" pitchFamily="18" charset="0"/>
                <a:cs typeface="Times New Roman" panose="02020603050405020304" pitchFamily="18" charset="0"/>
              </a:endParaRPr>
            </a:p>
          </p:txBody>
        </p:sp>
        <p:sp>
          <p:nvSpPr>
            <p:cNvPr id="50" name="TextBox 52">
              <a:extLst>
                <a:ext uri="{FF2B5EF4-FFF2-40B4-BE49-F238E27FC236}">
                  <a16:creationId xmlns:a16="http://schemas.microsoft.com/office/drawing/2014/main" id="{025A213E-F2D9-4422-90F2-A4F27A213F5D}"/>
                </a:ext>
              </a:extLst>
            </p:cNvPr>
            <p:cNvSpPr txBox="1">
              <a:spLocks noChangeArrowheads="1"/>
            </p:cNvSpPr>
            <p:nvPr/>
          </p:nvSpPr>
          <p:spPr bwMode="auto">
            <a:xfrm>
              <a:off x="7176247" y="4394332"/>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latin typeface="黑体" panose="02010609060101010101" pitchFamily="49" charset="-122"/>
                  <a:ea typeface="黑体" panose="02010609060101010101" pitchFamily="49" charset="-122"/>
                </a:rPr>
                <a:t>文具</a:t>
              </a:r>
            </a:p>
          </p:txBody>
        </p:sp>
        <p:sp>
          <p:nvSpPr>
            <p:cNvPr id="51" name="TextBox 53">
              <a:extLst>
                <a:ext uri="{FF2B5EF4-FFF2-40B4-BE49-F238E27FC236}">
                  <a16:creationId xmlns:a16="http://schemas.microsoft.com/office/drawing/2014/main" id="{AEA99B44-BD4C-4017-8B19-F436D3BD1968}"/>
                </a:ext>
              </a:extLst>
            </p:cNvPr>
            <p:cNvSpPr txBox="1">
              <a:spLocks noChangeArrowheads="1"/>
            </p:cNvSpPr>
            <p:nvPr/>
          </p:nvSpPr>
          <p:spPr bwMode="auto">
            <a:xfrm>
              <a:off x="6381099" y="4373454"/>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latin typeface="黑体" panose="02010609060101010101" pitchFamily="49" charset="-122"/>
                  <a:ea typeface="黑体" panose="02010609060101010101" pitchFamily="49" charset="-122"/>
                </a:rPr>
                <a:t>午餐</a:t>
              </a:r>
            </a:p>
          </p:txBody>
        </p:sp>
        <p:sp>
          <p:nvSpPr>
            <p:cNvPr id="52" name="TextBox 54">
              <a:extLst>
                <a:ext uri="{FF2B5EF4-FFF2-40B4-BE49-F238E27FC236}">
                  <a16:creationId xmlns:a16="http://schemas.microsoft.com/office/drawing/2014/main" id="{0CE912CE-3F1B-4CDF-91AD-3E0E4F5C2687}"/>
                </a:ext>
              </a:extLst>
            </p:cNvPr>
            <p:cNvSpPr txBox="1">
              <a:spLocks noChangeArrowheads="1"/>
            </p:cNvSpPr>
            <p:nvPr/>
          </p:nvSpPr>
          <p:spPr bwMode="auto">
            <a:xfrm>
              <a:off x="6444727" y="4563609"/>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00" b="1">
                  <a:latin typeface="Times New Roman" panose="02020603050405020304" pitchFamily="18" charset="0"/>
                </a:rPr>
                <a:t>40%</a:t>
              </a:r>
              <a:endParaRPr lang="zh-CN" altLang="en-US" sz="1600" b="1">
                <a:latin typeface="Times New Roman" panose="02020603050405020304" pitchFamily="18" charset="0"/>
                <a:cs typeface="Times New Roman" panose="02020603050405020304" pitchFamily="18" charset="0"/>
              </a:endParaRPr>
            </a:p>
          </p:txBody>
        </p:sp>
      </p:grpSp>
      <p:sp>
        <p:nvSpPr>
          <p:cNvPr id="58" name="TextBox 57">
            <a:extLst>
              <a:ext uri="{FF2B5EF4-FFF2-40B4-BE49-F238E27FC236}">
                <a16:creationId xmlns:a16="http://schemas.microsoft.com/office/drawing/2014/main" id="{BE7F0E4D-5EFB-4AC7-85D6-CA70B3D1300A}"/>
              </a:ext>
            </a:extLst>
          </p:cNvPr>
          <p:cNvSpPr txBox="1">
            <a:spLocks noChangeArrowheads="1"/>
          </p:cNvSpPr>
          <p:nvPr/>
        </p:nvSpPr>
        <p:spPr bwMode="auto">
          <a:xfrm>
            <a:off x="355234" y="3021200"/>
            <a:ext cx="48429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a:latin typeface="Times New Roman" panose="02020603050405020304" pitchFamily="18" charset="0"/>
                <a:ea typeface="黑体" panose="02010609060101010101" pitchFamily="49" charset="-122"/>
              </a:rPr>
              <a:t>A.</a:t>
            </a:r>
            <a:r>
              <a:rPr lang="zh-CN" altLang="en-US" sz="2800">
                <a:latin typeface="黑体" panose="02010609060101010101" pitchFamily="49" charset="-122"/>
                <a:ea typeface="黑体" panose="02010609060101010101" pitchFamily="49" charset="-122"/>
              </a:rPr>
              <a:t>可以直接看出具体消费数额</a:t>
            </a:r>
          </a:p>
        </p:txBody>
      </p:sp>
      <p:sp>
        <p:nvSpPr>
          <p:cNvPr id="59" name="TextBox 58">
            <a:extLst>
              <a:ext uri="{FF2B5EF4-FFF2-40B4-BE49-F238E27FC236}">
                <a16:creationId xmlns:a16="http://schemas.microsoft.com/office/drawing/2014/main" id="{2DC3DD17-29DE-4962-AF10-3A54EE3227C8}"/>
              </a:ext>
            </a:extLst>
          </p:cNvPr>
          <p:cNvSpPr txBox="1">
            <a:spLocks noChangeArrowheads="1"/>
          </p:cNvSpPr>
          <p:nvPr/>
        </p:nvSpPr>
        <p:spPr bwMode="auto">
          <a:xfrm>
            <a:off x="355235" y="3732400"/>
            <a:ext cx="40655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a:latin typeface="Times New Roman" panose="02020603050405020304" pitchFamily="18" charset="0"/>
                <a:ea typeface="黑体" panose="02010609060101010101" pitchFamily="49" charset="-122"/>
              </a:rPr>
              <a:t>B.</a:t>
            </a:r>
            <a:r>
              <a:rPr lang="zh-CN" altLang="en-US" sz="2800">
                <a:latin typeface="黑体" panose="02010609060101010101" pitchFamily="49" charset="-122"/>
                <a:ea typeface="黑体" panose="02010609060101010101" pitchFamily="49" charset="-122"/>
              </a:rPr>
              <a:t>可以直接看出总消费额</a:t>
            </a:r>
          </a:p>
        </p:txBody>
      </p:sp>
      <p:sp>
        <p:nvSpPr>
          <p:cNvPr id="60" name="TextBox 59">
            <a:extLst>
              <a:ext uri="{FF2B5EF4-FFF2-40B4-BE49-F238E27FC236}">
                <a16:creationId xmlns:a16="http://schemas.microsoft.com/office/drawing/2014/main" id="{9193773C-7ED6-4433-8E95-4B2A4FCFC92C}"/>
              </a:ext>
            </a:extLst>
          </p:cNvPr>
          <p:cNvSpPr txBox="1">
            <a:spLocks noChangeArrowheads="1"/>
          </p:cNvSpPr>
          <p:nvPr/>
        </p:nvSpPr>
        <p:spPr bwMode="auto">
          <a:xfrm>
            <a:off x="355234" y="4238813"/>
            <a:ext cx="8558212"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a:latin typeface="Times New Roman" panose="02020603050405020304" pitchFamily="18" charset="0"/>
                <a:ea typeface="黑体" panose="02010609060101010101" pitchFamily="49" charset="-122"/>
              </a:rPr>
              <a:t>C.</a:t>
            </a:r>
            <a:r>
              <a:rPr lang="zh-CN" altLang="en-US" sz="2800">
                <a:latin typeface="Times New Roman" panose="02020603050405020304" pitchFamily="18" charset="0"/>
                <a:ea typeface="黑体" panose="02010609060101010101" pitchFamily="49" charset="-122"/>
              </a:rPr>
              <a:t>可以直接看出各项消费额占总消费额的百分比</a:t>
            </a:r>
          </a:p>
        </p:txBody>
      </p:sp>
      <p:sp>
        <p:nvSpPr>
          <p:cNvPr id="61" name="TextBox 60">
            <a:extLst>
              <a:ext uri="{FF2B5EF4-FFF2-40B4-BE49-F238E27FC236}">
                <a16:creationId xmlns:a16="http://schemas.microsoft.com/office/drawing/2014/main" id="{124A6AA8-CE85-4ABE-A419-6F3C8F785B69}"/>
              </a:ext>
            </a:extLst>
          </p:cNvPr>
          <p:cNvSpPr txBox="1">
            <a:spLocks noChangeArrowheads="1"/>
          </p:cNvSpPr>
          <p:nvPr/>
        </p:nvSpPr>
        <p:spPr bwMode="auto">
          <a:xfrm>
            <a:off x="355235" y="4869160"/>
            <a:ext cx="8377237"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a:latin typeface="Times New Roman" panose="02020603050405020304" pitchFamily="18" charset="0"/>
                <a:ea typeface="黑体" panose="02010609060101010101" pitchFamily="49" charset="-122"/>
              </a:rPr>
              <a:t>D.</a:t>
            </a:r>
            <a:r>
              <a:rPr lang="zh-CN" altLang="en-US" sz="2800">
                <a:latin typeface="Times New Roman" panose="02020603050405020304" pitchFamily="18" charset="0"/>
                <a:ea typeface="黑体" panose="02010609060101010101" pitchFamily="49" charset="-122"/>
              </a:rPr>
              <a:t>可以直接看出各项消费额在一周中的具体变化情况</a:t>
            </a:r>
          </a:p>
        </p:txBody>
      </p:sp>
      <p:sp>
        <p:nvSpPr>
          <p:cNvPr id="3" name="矩形 2">
            <a:extLst>
              <a:ext uri="{FF2B5EF4-FFF2-40B4-BE49-F238E27FC236}">
                <a16:creationId xmlns:a16="http://schemas.microsoft.com/office/drawing/2014/main" id="{64C499AF-42FC-46B4-B595-97EF432855FB}"/>
              </a:ext>
            </a:extLst>
          </p:cNvPr>
          <p:cNvSpPr/>
          <p:nvPr/>
        </p:nvSpPr>
        <p:spPr>
          <a:xfrm>
            <a:off x="287343" y="4114815"/>
            <a:ext cx="11674595" cy="2554545"/>
          </a:xfrm>
          <a:prstGeom prst="rect">
            <a:avLst/>
          </a:prstGeom>
          <a:solidFill>
            <a:srgbClr val="FFFF00"/>
          </a:solidFill>
          <a:ln>
            <a:solidFill>
              <a:schemeClr val="tx1">
                <a:lumMod val="95000"/>
                <a:lumOff val="5000"/>
              </a:schemeClr>
            </a:solidFill>
          </a:ln>
        </p:spPr>
        <p:txBody>
          <a:bodyPr wrap="square">
            <a:spAutoFit/>
          </a:bodyPr>
          <a:lstStyle/>
          <a:p>
            <a:r>
              <a:rPr lang="en-US" altLang="zh-CN" sz="3200" b="1">
                <a:solidFill>
                  <a:srgbClr val="002060"/>
                </a:solidFill>
                <a:latin typeface="Times New Roman" panose="02020603050405020304" pitchFamily="18" charset="0"/>
                <a:ea typeface="黑体" panose="02010609060101010101" pitchFamily="49" charset="-122"/>
              </a:rPr>
              <a:t>【</a:t>
            </a:r>
            <a:r>
              <a:rPr lang="zh-CN" altLang="en-US" sz="3200" b="1">
                <a:solidFill>
                  <a:srgbClr val="002060"/>
                </a:solidFill>
                <a:latin typeface="Times New Roman" panose="02020603050405020304" pitchFamily="18" charset="0"/>
                <a:ea typeface="黑体" panose="02010609060101010101" pitchFamily="49" charset="-122"/>
              </a:rPr>
              <a:t>点睛</a:t>
            </a:r>
            <a:r>
              <a:rPr lang="en-US" altLang="zh-CN" sz="3200" b="1">
                <a:solidFill>
                  <a:srgbClr val="002060"/>
                </a:solidFill>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熟知扇形统计图是用整个圆表示总数用圆内各个扇形的大小表示各部分数量占总数的百分数．通过扇形统计图可以很清楚地表示出各部分数量同总数之间的关系．用整个圆的面积表示总数（单位</a:t>
            </a:r>
            <a:r>
              <a:rPr lang="en-US" altLang="zh-CN" sz="3200">
                <a:latin typeface="Times New Roman" panose="02020603050405020304" pitchFamily="18" charset="0"/>
                <a:ea typeface="黑体" panose="02010609060101010101" pitchFamily="49" charset="-122"/>
              </a:rPr>
              <a:t>1</a:t>
            </a:r>
            <a:r>
              <a:rPr lang="zh-CN" altLang="en-US" sz="3200">
                <a:latin typeface="Times New Roman" panose="02020603050405020304" pitchFamily="18" charset="0"/>
                <a:ea typeface="黑体" panose="02010609060101010101" pitchFamily="49" charset="-122"/>
              </a:rPr>
              <a:t>），用圆的扇形面积表示各部分占总数的百分数是解答此题的关键．</a:t>
            </a:r>
          </a:p>
        </p:txBody>
      </p:sp>
      <p:sp>
        <p:nvSpPr>
          <p:cNvPr id="62" name="矩形 61">
            <a:extLst>
              <a:ext uri="{FF2B5EF4-FFF2-40B4-BE49-F238E27FC236}">
                <a16:creationId xmlns:a16="http://schemas.microsoft.com/office/drawing/2014/main" id="{2A86854E-2E37-44AD-A48A-CB85AC916C2E}"/>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96084998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6">
            <a:extLst>
              <a:ext uri="{FF2B5EF4-FFF2-40B4-BE49-F238E27FC236}">
                <a16:creationId xmlns:a16="http://schemas.microsoft.com/office/drawing/2014/main" id="{FBD59DFC-03B0-4109-BD4F-3E0D6253E371}"/>
              </a:ext>
            </a:extLst>
          </p:cNvPr>
          <p:cNvSpPr txBox="1">
            <a:spLocks noChangeArrowheads="1"/>
          </p:cNvSpPr>
          <p:nvPr/>
        </p:nvSpPr>
        <p:spPr bwMode="auto">
          <a:xfrm>
            <a:off x="337345" y="1044891"/>
            <a:ext cx="11735319" cy="293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200">
                <a:latin typeface="黑体" panose="02010609060101010101" pitchFamily="49" charset="-122"/>
                <a:ea typeface="黑体" panose="02010609060101010101" pitchFamily="49" charset="-122"/>
              </a:rPr>
              <a:t>【</a:t>
            </a:r>
            <a:r>
              <a:rPr lang="zh-CN" altLang="en-US" sz="3200">
                <a:latin typeface="黑体" panose="02010609060101010101" pitchFamily="49" charset="-122"/>
                <a:ea typeface="黑体" panose="02010609060101010101" pitchFamily="49" charset="-122"/>
              </a:rPr>
              <a:t>迁移应用</a:t>
            </a:r>
            <a:r>
              <a:rPr lang="en-US" altLang="zh-CN" sz="3200">
                <a:latin typeface="黑体" panose="02010609060101010101" pitchFamily="49" charset="-122"/>
                <a:ea typeface="黑体" panose="02010609060101010101" pitchFamily="49" charset="-122"/>
              </a:rPr>
              <a:t>】</a:t>
            </a:r>
          </a:p>
          <a:p>
            <a:pPr>
              <a:lnSpc>
                <a:spcPct val="150000"/>
              </a:lnSpc>
            </a:pPr>
            <a:r>
              <a:rPr lang="zh-CN" altLang="en-US" sz="3200">
                <a:latin typeface="黑体" panose="02010609060101010101" pitchFamily="49" charset="-122"/>
                <a:ea typeface="黑体" panose="02010609060101010101" pitchFamily="49" charset="-122"/>
              </a:rPr>
              <a:t> 新华中学制作了有关</a:t>
            </a:r>
            <a:r>
              <a:rPr lang="en-US" altLang="zh-CN" sz="3200" b="1">
                <a:latin typeface="Times New Roman" panose="02020603050405020304" pitchFamily="18" charset="0"/>
                <a:ea typeface="黑体" panose="02010609060101010101" pitchFamily="49" charset="-122"/>
              </a:rPr>
              <a:t>300</a:t>
            </a:r>
            <a:r>
              <a:rPr lang="zh-CN" altLang="en-US" sz="3200">
                <a:latin typeface="黑体" panose="02010609060101010101" pitchFamily="49" charset="-122"/>
                <a:ea typeface="黑体" panose="02010609060101010101" pitchFamily="49" charset="-122"/>
              </a:rPr>
              <a:t>名学生选择棋类、武术、摄影、刺绣四门校本课程情况的扇形统计图，从图中可以看出选择刺绣的学生为</a:t>
            </a:r>
            <a:r>
              <a:rPr lang="zh-CN" altLang="en-US" sz="3200" u="sng">
                <a:latin typeface="黑体" panose="02010609060101010101" pitchFamily="49" charset="-122"/>
                <a:ea typeface="黑体" panose="02010609060101010101" pitchFamily="49" charset="-122"/>
              </a:rPr>
              <a:t>     </a:t>
            </a:r>
            <a:r>
              <a:rPr lang="zh-CN" altLang="en-US" sz="3200">
                <a:latin typeface="黑体" panose="02010609060101010101" pitchFamily="49" charset="-122"/>
                <a:ea typeface="黑体" panose="02010609060101010101" pitchFamily="49" charset="-122"/>
              </a:rPr>
              <a:t>人</a:t>
            </a:r>
            <a:r>
              <a:rPr lang="en-US" altLang="zh-CN" sz="3200">
                <a:latin typeface="黑体" panose="02010609060101010101" pitchFamily="49" charset="-122"/>
                <a:ea typeface="黑体" panose="02010609060101010101" pitchFamily="49" charset="-122"/>
              </a:rPr>
              <a:t>.</a:t>
            </a:r>
            <a:endParaRPr lang="en-US" altLang="zh-CN" sz="3200" b="1">
              <a:solidFill>
                <a:srgbClr val="002060"/>
              </a:solidFill>
              <a:latin typeface="黑体" panose="02010609060101010101" pitchFamily="49" charset="-122"/>
              <a:ea typeface="黑体" panose="02010609060101010101" pitchFamily="49" charset="-122"/>
            </a:endParaRPr>
          </a:p>
        </p:txBody>
      </p:sp>
      <p:grpSp>
        <p:nvGrpSpPr>
          <p:cNvPr id="3" name="组合 27">
            <a:extLst>
              <a:ext uri="{FF2B5EF4-FFF2-40B4-BE49-F238E27FC236}">
                <a16:creationId xmlns:a16="http://schemas.microsoft.com/office/drawing/2014/main" id="{0DDFB4A4-C3CB-4686-B0C5-BE76A754E871}"/>
              </a:ext>
            </a:extLst>
          </p:cNvPr>
          <p:cNvGrpSpPr/>
          <p:nvPr/>
        </p:nvGrpSpPr>
        <p:grpSpPr>
          <a:xfrm>
            <a:off x="7464152" y="3699091"/>
            <a:ext cx="2497387" cy="2459252"/>
            <a:chOff x="6228184" y="3573016"/>
            <a:chExt cx="1607130" cy="1584176"/>
          </a:xfrm>
        </p:grpSpPr>
        <p:grpSp>
          <p:nvGrpSpPr>
            <p:cNvPr id="4" name="组合 41">
              <a:extLst>
                <a:ext uri="{FF2B5EF4-FFF2-40B4-BE49-F238E27FC236}">
                  <a16:creationId xmlns:a16="http://schemas.microsoft.com/office/drawing/2014/main" id="{6920C3F8-D3D3-449C-B890-092EE4D354CF}"/>
                </a:ext>
              </a:extLst>
            </p:cNvPr>
            <p:cNvGrpSpPr/>
            <p:nvPr/>
          </p:nvGrpSpPr>
          <p:grpSpPr>
            <a:xfrm>
              <a:off x="6228184" y="3573016"/>
              <a:ext cx="1584176" cy="1584176"/>
              <a:chOff x="6228184" y="3573016"/>
              <a:chExt cx="1296144" cy="1296144"/>
            </a:xfrm>
          </p:grpSpPr>
          <p:sp>
            <p:nvSpPr>
              <p:cNvPr id="12" name="椭圆 11">
                <a:extLst>
                  <a:ext uri="{FF2B5EF4-FFF2-40B4-BE49-F238E27FC236}">
                    <a16:creationId xmlns:a16="http://schemas.microsoft.com/office/drawing/2014/main" id="{078DA760-45B6-4DDF-BC57-1CA06A733B7C}"/>
                  </a:ext>
                </a:extLst>
              </p:cNvPr>
              <p:cNvSpPr/>
              <p:nvPr/>
            </p:nvSpPr>
            <p:spPr bwMode="auto">
              <a:xfrm>
                <a:off x="6228184" y="3573016"/>
                <a:ext cx="1296144" cy="1296144"/>
              </a:xfrm>
              <a:prstGeom prst="ellipse">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cxnSp>
            <p:nvCxnSpPr>
              <p:cNvPr id="13" name="直接连接符 38">
                <a:extLst>
                  <a:ext uri="{FF2B5EF4-FFF2-40B4-BE49-F238E27FC236}">
                    <a16:creationId xmlns:a16="http://schemas.microsoft.com/office/drawing/2014/main" id="{AD0E372D-E3F6-4E55-A744-C4ABD4F98230}"/>
                  </a:ext>
                </a:extLst>
              </p:cNvPr>
              <p:cNvCxnSpPr>
                <a:cxnSpLocks noChangeShapeType="1"/>
              </p:cNvCxnSpPr>
              <p:nvPr/>
            </p:nvCxnSpPr>
            <p:spPr bwMode="auto">
              <a:xfrm>
                <a:off x="6876256" y="4221738"/>
                <a:ext cx="648072" cy="58502"/>
              </a:xfrm>
              <a:prstGeom prst="line">
                <a:avLst/>
              </a:prstGeom>
              <a:noFill/>
              <a:ln w="25400">
                <a:solidFill>
                  <a:schemeClr val="tx1"/>
                </a:solidFill>
                <a:round/>
              </a:ln>
              <a:effectLst>
                <a:outerShdw sx="999" sy="999" kx="2271045" algn="bl" rotWithShape="0">
                  <a:srgbClr val="C0C0C0">
                    <a:alpha val="76999"/>
                  </a:srgbClr>
                </a:outerShdw>
              </a:effectLst>
              <a:extLst>
                <a:ext uri="{909E8E84-426E-40DD-AFC4-6F175D3DCCD1}">
                  <a14:hiddenFill xmlns:a14="http://schemas.microsoft.com/office/drawing/2010/main">
                    <a:noFill/>
                  </a14:hiddenFill>
                </a:ext>
              </a:extLst>
            </p:spPr>
          </p:cxnSp>
          <p:cxnSp>
            <p:nvCxnSpPr>
              <p:cNvPr id="14" name="直接连接符 39">
                <a:extLst>
                  <a:ext uri="{FF2B5EF4-FFF2-40B4-BE49-F238E27FC236}">
                    <a16:creationId xmlns:a16="http://schemas.microsoft.com/office/drawing/2014/main" id="{ADE88DED-4ADB-47CC-97D9-DB578D920CF0}"/>
                  </a:ext>
                </a:extLst>
              </p:cNvPr>
              <p:cNvCxnSpPr>
                <a:cxnSpLocks noChangeShapeType="1"/>
                <a:endCxn id="12" idx="0"/>
              </p:cNvCxnSpPr>
              <p:nvPr/>
            </p:nvCxnSpPr>
            <p:spPr bwMode="auto">
              <a:xfrm flipH="1" flipV="1">
                <a:off x="6876256" y="3573016"/>
                <a:ext cx="0" cy="648722"/>
              </a:xfrm>
              <a:prstGeom prst="line">
                <a:avLst/>
              </a:prstGeom>
              <a:noFill/>
              <a:ln w="25400">
                <a:solidFill>
                  <a:schemeClr val="tx1"/>
                </a:solidFill>
                <a:roun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5" name="直接连接符 40">
                <a:extLst>
                  <a:ext uri="{FF2B5EF4-FFF2-40B4-BE49-F238E27FC236}">
                    <a16:creationId xmlns:a16="http://schemas.microsoft.com/office/drawing/2014/main" id="{3AC30105-1F2B-4471-AECE-2D84F3CD1618}"/>
                  </a:ext>
                </a:extLst>
              </p:cNvPr>
              <p:cNvCxnSpPr>
                <a:cxnSpLocks noChangeShapeType="1"/>
                <a:endCxn id="12" idx="0"/>
              </p:cNvCxnSpPr>
              <p:nvPr/>
            </p:nvCxnSpPr>
            <p:spPr bwMode="auto">
              <a:xfrm flipH="1">
                <a:off x="6228184" y="4221738"/>
                <a:ext cx="648072" cy="58502"/>
              </a:xfrm>
              <a:prstGeom prst="line">
                <a:avLst/>
              </a:prstGeom>
              <a:noFill/>
              <a:ln w="25400">
                <a:solidFill>
                  <a:schemeClr val="tx1"/>
                </a:solidFill>
                <a:round/>
              </a:ln>
              <a:effectLst>
                <a:outerShdw dist="35921" sx="999" sy="999" kx="2271045" algn="bl" rotWithShape="0">
                  <a:srgbClr val="C0C0C0">
                    <a:alpha val="76999"/>
                  </a:srgbClr>
                </a:outerShdw>
              </a:effectLst>
              <a:extLst>
                <a:ext uri="{909E8E84-426E-40DD-AFC4-6F175D3DCCD1}">
                  <a14:hiddenFill xmlns:a14="http://schemas.microsoft.com/office/drawing/2010/main">
                    <a:noFill/>
                  </a14:hiddenFill>
                </a:ext>
              </a:extLst>
            </p:spPr>
          </p:cxnSp>
          <p:cxnSp>
            <p:nvCxnSpPr>
              <p:cNvPr id="16" name="直接连接符 41">
                <a:extLst>
                  <a:ext uri="{FF2B5EF4-FFF2-40B4-BE49-F238E27FC236}">
                    <a16:creationId xmlns:a16="http://schemas.microsoft.com/office/drawing/2014/main" id="{19FA277A-6417-4A6C-8900-8EED6C5953D5}"/>
                  </a:ext>
                </a:extLst>
              </p:cNvPr>
              <p:cNvCxnSpPr>
                <a:cxnSpLocks noChangeShapeType="1"/>
                <a:endCxn id="12" idx="0"/>
              </p:cNvCxnSpPr>
              <p:nvPr/>
            </p:nvCxnSpPr>
            <p:spPr bwMode="auto">
              <a:xfrm>
                <a:off x="6876256" y="4221738"/>
                <a:ext cx="294815" cy="588919"/>
              </a:xfrm>
              <a:prstGeom prst="line">
                <a:avLst/>
              </a:prstGeom>
              <a:noFill/>
              <a:ln w="25400">
                <a:solidFill>
                  <a:schemeClr val="tx1"/>
                </a:solidFill>
                <a:round/>
              </a:ln>
              <a:effectLst>
                <a:outerShdw sx="999" sy="999" kx="2271045" algn="bl" rotWithShape="0">
                  <a:srgbClr val="C0C0C0"/>
                </a:outerShdw>
              </a:effectLst>
              <a:extLst>
                <a:ext uri="{909E8E84-426E-40DD-AFC4-6F175D3DCCD1}">
                  <a14:hiddenFill xmlns:a14="http://schemas.microsoft.com/office/drawing/2010/main">
                    <a:noFill/>
                  </a14:hiddenFill>
                </a:ext>
              </a:extLst>
            </p:spPr>
          </p:cxnSp>
        </p:grpSp>
        <p:sp>
          <p:nvSpPr>
            <p:cNvPr id="5" name="TextBox 29">
              <a:extLst>
                <a:ext uri="{FF2B5EF4-FFF2-40B4-BE49-F238E27FC236}">
                  <a16:creationId xmlns:a16="http://schemas.microsoft.com/office/drawing/2014/main" id="{28575906-E1B8-4C7E-AC06-A7E5E3E6EC90}"/>
                </a:ext>
              </a:extLst>
            </p:cNvPr>
            <p:cNvSpPr txBox="1">
              <a:spLocks noChangeArrowheads="1"/>
            </p:cNvSpPr>
            <p:nvPr/>
          </p:nvSpPr>
          <p:spPr bwMode="auto">
            <a:xfrm>
              <a:off x="7062078" y="3777103"/>
              <a:ext cx="590495" cy="336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latin typeface="黑体" panose="02010609060101010101" pitchFamily="49" charset="-122"/>
                  <a:ea typeface="黑体" panose="02010609060101010101" pitchFamily="49" charset="-122"/>
                </a:rPr>
                <a:t>武术</a:t>
              </a:r>
            </a:p>
          </p:txBody>
        </p:sp>
        <p:sp>
          <p:nvSpPr>
            <p:cNvPr id="6" name="TextBox 30">
              <a:extLst>
                <a:ext uri="{FF2B5EF4-FFF2-40B4-BE49-F238E27FC236}">
                  <a16:creationId xmlns:a16="http://schemas.microsoft.com/office/drawing/2014/main" id="{F77C7E44-55A0-4D6B-9CD9-EFB84267761F}"/>
                </a:ext>
              </a:extLst>
            </p:cNvPr>
            <p:cNvSpPr txBox="1">
              <a:spLocks noChangeArrowheads="1"/>
            </p:cNvSpPr>
            <p:nvPr/>
          </p:nvSpPr>
          <p:spPr bwMode="auto">
            <a:xfrm>
              <a:off x="7085354" y="3959882"/>
              <a:ext cx="590494" cy="336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00" b="1">
                  <a:latin typeface="Times New Roman" panose="02020603050405020304" pitchFamily="18" charset="0"/>
                </a:rPr>
                <a:t>28%</a:t>
              </a:r>
              <a:endParaRPr lang="zh-CN" altLang="en-US" sz="1600" b="1">
                <a:latin typeface="Times New Roman" panose="02020603050405020304" pitchFamily="18" charset="0"/>
                <a:cs typeface="Times New Roman" panose="02020603050405020304" pitchFamily="18" charset="0"/>
              </a:endParaRPr>
            </a:p>
          </p:txBody>
        </p:sp>
        <p:sp>
          <p:nvSpPr>
            <p:cNvPr id="7" name="TextBox 31">
              <a:extLst>
                <a:ext uri="{FF2B5EF4-FFF2-40B4-BE49-F238E27FC236}">
                  <a16:creationId xmlns:a16="http://schemas.microsoft.com/office/drawing/2014/main" id="{BB5E51EA-23C3-4830-AD27-08F508EF2B5C}"/>
                </a:ext>
              </a:extLst>
            </p:cNvPr>
            <p:cNvSpPr txBox="1">
              <a:spLocks noChangeArrowheads="1"/>
            </p:cNvSpPr>
            <p:nvPr/>
          </p:nvSpPr>
          <p:spPr bwMode="auto">
            <a:xfrm>
              <a:off x="6504382" y="3770810"/>
              <a:ext cx="590495" cy="336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latin typeface="黑体" panose="02010609060101010101" pitchFamily="49" charset="-122"/>
                  <a:ea typeface="黑体" panose="02010609060101010101" pitchFamily="49" charset="-122"/>
                </a:rPr>
                <a:t>摄影</a:t>
              </a:r>
            </a:p>
          </p:txBody>
        </p:sp>
        <p:sp>
          <p:nvSpPr>
            <p:cNvPr id="8" name="TextBox 32">
              <a:extLst>
                <a:ext uri="{FF2B5EF4-FFF2-40B4-BE49-F238E27FC236}">
                  <a16:creationId xmlns:a16="http://schemas.microsoft.com/office/drawing/2014/main" id="{F07F7B67-68E1-47F5-A297-13BB55ED4979}"/>
                </a:ext>
              </a:extLst>
            </p:cNvPr>
            <p:cNvSpPr txBox="1">
              <a:spLocks noChangeArrowheads="1"/>
            </p:cNvSpPr>
            <p:nvPr/>
          </p:nvSpPr>
          <p:spPr bwMode="auto">
            <a:xfrm>
              <a:off x="6425015" y="4013153"/>
              <a:ext cx="590495" cy="336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00" b="1">
                  <a:latin typeface="Times New Roman" panose="02020603050405020304" pitchFamily="18" charset="0"/>
                </a:rPr>
                <a:t>20%</a:t>
              </a:r>
              <a:endParaRPr lang="zh-CN" altLang="en-US" sz="1600" b="1">
                <a:latin typeface="Times New Roman" panose="02020603050405020304" pitchFamily="18" charset="0"/>
                <a:cs typeface="Times New Roman" panose="02020603050405020304" pitchFamily="18" charset="0"/>
              </a:endParaRPr>
            </a:p>
          </p:txBody>
        </p:sp>
        <p:sp>
          <p:nvSpPr>
            <p:cNvPr id="9" name="TextBox 34">
              <a:extLst>
                <a:ext uri="{FF2B5EF4-FFF2-40B4-BE49-F238E27FC236}">
                  <a16:creationId xmlns:a16="http://schemas.microsoft.com/office/drawing/2014/main" id="{0DBD7849-E872-46AA-8857-1C52FFBAEDA1}"/>
                </a:ext>
              </a:extLst>
            </p:cNvPr>
            <p:cNvSpPr txBox="1">
              <a:spLocks noChangeArrowheads="1"/>
            </p:cNvSpPr>
            <p:nvPr/>
          </p:nvSpPr>
          <p:spPr bwMode="auto">
            <a:xfrm>
              <a:off x="7244819" y="4520912"/>
              <a:ext cx="590495" cy="336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latin typeface="黑体" panose="02010609060101010101" pitchFamily="49" charset="-122"/>
                  <a:ea typeface="黑体" panose="02010609060101010101" pitchFamily="49" charset="-122"/>
                </a:rPr>
                <a:t>刺绣</a:t>
              </a:r>
            </a:p>
          </p:txBody>
        </p:sp>
        <p:sp>
          <p:nvSpPr>
            <p:cNvPr id="10" name="TextBox 35">
              <a:extLst>
                <a:ext uri="{FF2B5EF4-FFF2-40B4-BE49-F238E27FC236}">
                  <a16:creationId xmlns:a16="http://schemas.microsoft.com/office/drawing/2014/main" id="{3AC1C06A-A598-4110-A74D-698413CBDF38}"/>
                </a:ext>
              </a:extLst>
            </p:cNvPr>
            <p:cNvSpPr txBox="1">
              <a:spLocks noChangeArrowheads="1"/>
            </p:cNvSpPr>
            <p:nvPr/>
          </p:nvSpPr>
          <p:spPr bwMode="auto">
            <a:xfrm>
              <a:off x="6588513" y="4531536"/>
              <a:ext cx="590495" cy="336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latin typeface="黑体" panose="02010609060101010101" pitchFamily="49" charset="-122"/>
                  <a:ea typeface="黑体" panose="02010609060101010101" pitchFamily="49" charset="-122"/>
                </a:rPr>
                <a:t>棋类</a:t>
              </a:r>
            </a:p>
          </p:txBody>
        </p:sp>
        <p:sp>
          <p:nvSpPr>
            <p:cNvPr id="11" name="TextBox 36">
              <a:extLst>
                <a:ext uri="{FF2B5EF4-FFF2-40B4-BE49-F238E27FC236}">
                  <a16:creationId xmlns:a16="http://schemas.microsoft.com/office/drawing/2014/main" id="{0551A48C-66CA-40CD-B496-65D3CF8B438C}"/>
                </a:ext>
              </a:extLst>
            </p:cNvPr>
            <p:cNvSpPr txBox="1">
              <a:spLocks noChangeArrowheads="1"/>
            </p:cNvSpPr>
            <p:nvPr/>
          </p:nvSpPr>
          <p:spPr bwMode="auto">
            <a:xfrm>
              <a:off x="6569464" y="4725000"/>
              <a:ext cx="589225" cy="33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00" b="1">
                  <a:latin typeface="Times New Roman" panose="02020603050405020304" pitchFamily="18" charset="0"/>
                </a:rPr>
                <a:t>39%</a:t>
              </a:r>
              <a:endParaRPr lang="zh-CN" altLang="en-US" sz="1600" b="1">
                <a:latin typeface="Times New Roman" panose="02020603050405020304" pitchFamily="18" charset="0"/>
                <a:cs typeface="Times New Roman" panose="02020603050405020304" pitchFamily="18" charset="0"/>
              </a:endParaRPr>
            </a:p>
          </p:txBody>
        </p:sp>
      </p:grpSp>
      <p:sp>
        <p:nvSpPr>
          <p:cNvPr id="17" name="TextBox 58">
            <a:extLst>
              <a:ext uri="{FF2B5EF4-FFF2-40B4-BE49-F238E27FC236}">
                <a16:creationId xmlns:a16="http://schemas.microsoft.com/office/drawing/2014/main" id="{6CA38D68-5A5C-49AA-94EE-4D3D38CA4ECB}"/>
              </a:ext>
            </a:extLst>
          </p:cNvPr>
          <p:cNvSpPr txBox="1">
            <a:spLocks noChangeArrowheads="1"/>
          </p:cNvSpPr>
          <p:nvPr/>
        </p:nvSpPr>
        <p:spPr bwMode="auto">
          <a:xfrm>
            <a:off x="1127448" y="3377794"/>
            <a:ext cx="5950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b="1">
                <a:solidFill>
                  <a:srgbClr val="FF0000"/>
                </a:solidFill>
                <a:latin typeface="Times New Roman" panose="02020603050405020304" pitchFamily="18" charset="0"/>
              </a:rPr>
              <a:t>39</a:t>
            </a:r>
          </a:p>
        </p:txBody>
      </p:sp>
      <p:sp>
        <p:nvSpPr>
          <p:cNvPr id="18" name="矩形 17">
            <a:extLst>
              <a:ext uri="{FF2B5EF4-FFF2-40B4-BE49-F238E27FC236}">
                <a16:creationId xmlns:a16="http://schemas.microsoft.com/office/drawing/2014/main" id="{D1D45ADE-A14B-4C27-8872-B6B8C6AAA6E2}"/>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180185285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6">
            <a:extLst>
              <a:ext uri="{FF2B5EF4-FFF2-40B4-BE49-F238E27FC236}">
                <a16:creationId xmlns:a16="http://schemas.microsoft.com/office/drawing/2014/main" id="{047D6D27-32B8-4B7D-8CD1-859D1556E1B3}"/>
              </a:ext>
            </a:extLst>
          </p:cNvPr>
          <p:cNvSpPr txBox="1"/>
          <p:nvPr/>
        </p:nvSpPr>
        <p:spPr>
          <a:xfrm>
            <a:off x="326060" y="1675589"/>
            <a:ext cx="11674595" cy="3869329"/>
          </a:xfrm>
          <a:prstGeom prst="rect">
            <a:avLst/>
          </a:prstGeom>
          <a:noFill/>
          <a:ln w="9525">
            <a:noFill/>
          </a:ln>
        </p:spPr>
        <p:txBody>
          <a:bodyPr wrap="square">
            <a:spAutoFit/>
          </a:bodyPr>
          <a:lstStyle/>
          <a:p>
            <a:pPr>
              <a:lnSpc>
                <a:spcPct val="150000"/>
              </a:lnSpc>
              <a:defRPr/>
            </a:pPr>
            <a:r>
              <a:rPr lang="en-US" altLang="zh-CN" sz="2800" b="1" noProof="1">
                <a:solidFill>
                  <a:srgbClr val="FF0000"/>
                </a:solidFill>
                <a:latin typeface="黑体" panose="02010609060101010101" pitchFamily="49" charset="-122"/>
                <a:ea typeface="黑体" panose="02010609060101010101" pitchFamily="49" charset="-122"/>
              </a:rPr>
              <a:t>【</a:t>
            </a:r>
            <a:r>
              <a:rPr lang="zh-CN" altLang="en-US" sz="2800" b="1" noProof="1">
                <a:solidFill>
                  <a:srgbClr val="FF0000"/>
                </a:solidFill>
                <a:latin typeface="黑体" panose="02010609060101010101" pitchFamily="49" charset="-122"/>
                <a:ea typeface="黑体" panose="02010609060101010101" pitchFamily="49" charset="-122"/>
              </a:rPr>
              <a:t>例</a:t>
            </a:r>
            <a:r>
              <a:rPr lang="en-US" altLang="zh-CN" sz="2800" b="1" noProof="1">
                <a:solidFill>
                  <a:srgbClr val="FF0000"/>
                </a:solidFill>
                <a:latin typeface="Times New Roman" panose="02020603050405020304" pitchFamily="18" charset="0"/>
                <a:ea typeface="黑体" panose="02010609060101010101" pitchFamily="49" charset="-122"/>
              </a:rPr>
              <a:t>5</a:t>
            </a:r>
            <a:r>
              <a:rPr lang="en-US" altLang="zh-CN" sz="2800" b="1" noProof="1">
                <a:solidFill>
                  <a:srgbClr val="FF0000"/>
                </a:solidFill>
                <a:latin typeface="黑体" panose="02010609060101010101" pitchFamily="49" charset="-122"/>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下面的折线图描述了某地某日的气温变化情况．根据图中信息，下列说法错误的是（　　）</a:t>
            </a:r>
          </a:p>
          <a:p>
            <a:pPr>
              <a:lnSpc>
                <a:spcPct val="150000"/>
              </a:lnSpc>
              <a:defRPr/>
            </a:pPr>
            <a:r>
              <a:rPr lang="en-US" altLang="zh-CN" sz="2800" noProof="1">
                <a:latin typeface="黑体" panose="02010609060101010101" pitchFamily="49" charset="-122"/>
                <a:ea typeface="黑体" panose="02010609060101010101" pitchFamily="49" charset="-122"/>
              </a:rPr>
              <a:t>A.4</a:t>
            </a:r>
            <a:r>
              <a:rPr lang="zh-CN" altLang="en-US" sz="2800" noProof="1">
                <a:latin typeface="黑体" panose="02010609060101010101" pitchFamily="49" charset="-122"/>
                <a:ea typeface="黑体" panose="02010609060101010101" pitchFamily="49" charset="-122"/>
              </a:rPr>
              <a:t>：</a:t>
            </a:r>
            <a:r>
              <a:rPr lang="en-US" altLang="zh-CN" sz="2800" noProof="1">
                <a:latin typeface="黑体" panose="02010609060101010101" pitchFamily="49" charset="-122"/>
                <a:ea typeface="黑体" panose="02010609060101010101" pitchFamily="49" charset="-122"/>
              </a:rPr>
              <a:t>00</a:t>
            </a:r>
            <a:r>
              <a:rPr lang="zh-CN" altLang="en-US" sz="2800" noProof="1">
                <a:latin typeface="黑体" panose="02010609060101010101" pitchFamily="49" charset="-122"/>
                <a:ea typeface="黑体" panose="02010609060101010101" pitchFamily="49" charset="-122"/>
              </a:rPr>
              <a:t>气温最低</a:t>
            </a:r>
          </a:p>
          <a:p>
            <a:pPr>
              <a:lnSpc>
                <a:spcPct val="150000"/>
              </a:lnSpc>
              <a:defRPr/>
            </a:pPr>
            <a:r>
              <a:rPr lang="en-US" altLang="zh-CN" sz="2800" noProof="1">
                <a:latin typeface="黑体" panose="02010609060101010101" pitchFamily="49" charset="-122"/>
                <a:ea typeface="黑体" panose="02010609060101010101" pitchFamily="49" charset="-122"/>
              </a:rPr>
              <a:t>B.6</a:t>
            </a:r>
            <a:r>
              <a:rPr lang="zh-CN" altLang="en-US" sz="2800" noProof="1">
                <a:latin typeface="黑体" panose="02010609060101010101" pitchFamily="49" charset="-122"/>
                <a:ea typeface="黑体" panose="02010609060101010101" pitchFamily="49" charset="-122"/>
              </a:rPr>
              <a:t>：</a:t>
            </a:r>
            <a:r>
              <a:rPr lang="en-US" altLang="zh-CN" sz="2800" noProof="1">
                <a:latin typeface="黑体" panose="02010609060101010101" pitchFamily="49" charset="-122"/>
                <a:ea typeface="黑体" panose="02010609060101010101" pitchFamily="49" charset="-122"/>
              </a:rPr>
              <a:t>00</a:t>
            </a:r>
            <a:r>
              <a:rPr lang="zh-CN" altLang="en-US" sz="2800" noProof="1">
                <a:latin typeface="黑体" panose="02010609060101010101" pitchFamily="49" charset="-122"/>
                <a:ea typeface="黑体" panose="02010609060101010101" pitchFamily="49" charset="-122"/>
              </a:rPr>
              <a:t>气温为</a:t>
            </a:r>
            <a:r>
              <a:rPr lang="en-US" altLang="zh-CN" sz="2800" noProof="1">
                <a:latin typeface="黑体" panose="02010609060101010101" pitchFamily="49" charset="-122"/>
                <a:ea typeface="黑体" panose="02010609060101010101" pitchFamily="49" charset="-122"/>
              </a:rPr>
              <a:t>24℃</a:t>
            </a:r>
          </a:p>
          <a:p>
            <a:pPr>
              <a:lnSpc>
                <a:spcPct val="150000"/>
              </a:lnSpc>
              <a:defRPr/>
            </a:pPr>
            <a:r>
              <a:rPr lang="en-US" altLang="zh-CN" sz="2800" noProof="1">
                <a:latin typeface="黑体" panose="02010609060101010101" pitchFamily="49" charset="-122"/>
                <a:ea typeface="黑体" panose="02010609060101010101" pitchFamily="49" charset="-122"/>
              </a:rPr>
              <a:t>C.14</a:t>
            </a:r>
            <a:r>
              <a:rPr lang="zh-CN" altLang="en-US" sz="2800" noProof="1">
                <a:latin typeface="黑体" panose="02010609060101010101" pitchFamily="49" charset="-122"/>
                <a:ea typeface="黑体" panose="02010609060101010101" pitchFamily="49" charset="-122"/>
              </a:rPr>
              <a:t>：</a:t>
            </a:r>
            <a:r>
              <a:rPr lang="en-US" altLang="zh-CN" sz="2800" noProof="1">
                <a:latin typeface="黑体" panose="02010609060101010101" pitchFamily="49" charset="-122"/>
                <a:ea typeface="黑体" panose="02010609060101010101" pitchFamily="49" charset="-122"/>
              </a:rPr>
              <a:t>00</a:t>
            </a:r>
            <a:r>
              <a:rPr lang="zh-CN" altLang="en-US" sz="2800" noProof="1">
                <a:latin typeface="黑体" panose="02010609060101010101" pitchFamily="49" charset="-122"/>
                <a:ea typeface="黑体" panose="02010609060101010101" pitchFamily="49" charset="-122"/>
              </a:rPr>
              <a:t>气温最高</a:t>
            </a:r>
          </a:p>
          <a:p>
            <a:pPr>
              <a:lnSpc>
                <a:spcPct val="150000"/>
              </a:lnSpc>
              <a:defRPr/>
            </a:pPr>
            <a:r>
              <a:rPr lang="en-US" altLang="zh-CN" sz="2800" noProof="1">
                <a:latin typeface="黑体" panose="02010609060101010101" pitchFamily="49" charset="-122"/>
                <a:ea typeface="黑体" panose="02010609060101010101" pitchFamily="49" charset="-122"/>
              </a:rPr>
              <a:t>D.</a:t>
            </a:r>
            <a:r>
              <a:rPr lang="zh-CN" altLang="en-US" sz="2800" noProof="1">
                <a:latin typeface="黑体" panose="02010609060101010101" pitchFamily="49" charset="-122"/>
                <a:ea typeface="黑体" panose="02010609060101010101" pitchFamily="49" charset="-122"/>
              </a:rPr>
              <a:t>气温是</a:t>
            </a:r>
            <a:r>
              <a:rPr lang="en-US" altLang="zh-CN" sz="2800" noProof="1">
                <a:latin typeface="黑体" panose="02010609060101010101" pitchFamily="49" charset="-122"/>
                <a:ea typeface="黑体" panose="02010609060101010101" pitchFamily="49" charset="-122"/>
              </a:rPr>
              <a:t>30℃</a:t>
            </a:r>
            <a:r>
              <a:rPr lang="zh-CN" altLang="en-US" sz="2800" noProof="1">
                <a:latin typeface="黑体" panose="02010609060101010101" pitchFamily="49" charset="-122"/>
                <a:ea typeface="黑体" panose="02010609060101010101" pitchFamily="49" charset="-122"/>
              </a:rPr>
              <a:t>的时刻为</a:t>
            </a:r>
            <a:r>
              <a:rPr lang="en-US" altLang="zh-CN" sz="2800" noProof="1">
                <a:latin typeface="黑体" panose="02010609060101010101" pitchFamily="49" charset="-122"/>
                <a:ea typeface="黑体" panose="02010609060101010101" pitchFamily="49" charset="-122"/>
              </a:rPr>
              <a:t>16</a:t>
            </a:r>
            <a:r>
              <a:rPr lang="zh-CN" altLang="en-US" sz="2800" noProof="1">
                <a:latin typeface="黑体" panose="02010609060101010101" pitchFamily="49" charset="-122"/>
                <a:ea typeface="黑体" panose="02010609060101010101" pitchFamily="49" charset="-122"/>
              </a:rPr>
              <a:t>：</a:t>
            </a:r>
            <a:r>
              <a:rPr lang="en-US" altLang="zh-CN" sz="2800" noProof="1">
                <a:latin typeface="黑体" panose="02010609060101010101" pitchFamily="49" charset="-122"/>
                <a:ea typeface="黑体" panose="02010609060101010101" pitchFamily="49" charset="-122"/>
              </a:rPr>
              <a:t>00</a:t>
            </a:r>
            <a:endParaRPr lang="zh-CN" altLang="en-US" sz="2800" b="1" noProof="1">
              <a:latin typeface="黑体" panose="02010609060101010101" pitchFamily="49" charset="-122"/>
              <a:ea typeface="黑体" panose="02010609060101010101" pitchFamily="49" charset="-122"/>
            </a:endParaRPr>
          </a:p>
        </p:txBody>
      </p:sp>
      <p:sp>
        <p:nvSpPr>
          <p:cNvPr id="3" name="文本框 2">
            <a:extLst>
              <a:ext uri="{FF2B5EF4-FFF2-40B4-BE49-F238E27FC236}">
                <a16:creationId xmlns:a16="http://schemas.microsoft.com/office/drawing/2014/main" id="{D495F7EE-118E-46D9-A4A9-A454C9C25D28}"/>
              </a:ext>
            </a:extLst>
          </p:cNvPr>
          <p:cNvSpPr txBox="1">
            <a:spLocks noChangeArrowheads="1"/>
          </p:cNvSpPr>
          <p:nvPr/>
        </p:nvSpPr>
        <p:spPr bwMode="auto">
          <a:xfrm>
            <a:off x="263352" y="1052736"/>
            <a:ext cx="39901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专题四  统计图及其应用</a:t>
            </a:r>
          </a:p>
        </p:txBody>
      </p:sp>
      <p:pic>
        <p:nvPicPr>
          <p:cNvPr id="4" name="图片 3">
            <a:extLst>
              <a:ext uri="{FF2B5EF4-FFF2-40B4-BE49-F238E27FC236}">
                <a16:creationId xmlns:a16="http://schemas.microsoft.com/office/drawing/2014/main" id="{7EAF1777-7697-4C7D-8DF8-8FCE3E1A6D25}"/>
              </a:ext>
            </a:extLst>
          </p:cNvPr>
          <p:cNvPicPr>
            <a:picLocks noChangeAspect="1"/>
          </p:cNvPicPr>
          <p:nvPr/>
        </p:nvPicPr>
        <p:blipFill>
          <a:blip r:embed="rId2"/>
          <a:stretch>
            <a:fillRect/>
          </a:stretch>
        </p:blipFill>
        <p:spPr>
          <a:xfrm>
            <a:off x="5429935" y="2934230"/>
            <a:ext cx="6570720" cy="2610688"/>
          </a:xfrm>
          <a:prstGeom prst="rect">
            <a:avLst/>
          </a:prstGeom>
        </p:spPr>
      </p:pic>
      <p:sp>
        <p:nvSpPr>
          <p:cNvPr id="5" name="矩形 61">
            <a:extLst>
              <a:ext uri="{FF2B5EF4-FFF2-40B4-BE49-F238E27FC236}">
                <a16:creationId xmlns:a16="http://schemas.microsoft.com/office/drawing/2014/main" id="{57D2A2C6-3C15-4F28-8392-3E6E1EAB57C6}"/>
              </a:ext>
            </a:extLst>
          </p:cNvPr>
          <p:cNvSpPr>
            <a:spLocks noChangeArrowheads="1"/>
          </p:cNvSpPr>
          <p:nvPr/>
        </p:nvSpPr>
        <p:spPr bwMode="auto">
          <a:xfrm>
            <a:off x="3746124" y="2353714"/>
            <a:ext cx="4812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b="1">
                <a:solidFill>
                  <a:srgbClr val="FF0000"/>
                </a:solidFill>
                <a:latin typeface="Times New Roman" panose="02020603050405020304" pitchFamily="18" charset="0"/>
                <a:ea typeface="黑体" panose="02010609060101010101" pitchFamily="49" charset="-122"/>
              </a:rPr>
              <a:t>D</a:t>
            </a:r>
          </a:p>
        </p:txBody>
      </p:sp>
      <p:sp>
        <p:nvSpPr>
          <p:cNvPr id="6" name="矩形 5">
            <a:extLst>
              <a:ext uri="{FF2B5EF4-FFF2-40B4-BE49-F238E27FC236}">
                <a16:creationId xmlns:a16="http://schemas.microsoft.com/office/drawing/2014/main" id="{7F1EF9CA-90A0-4A0E-99F9-99DC7A0081DB}"/>
              </a:ext>
            </a:extLst>
          </p:cNvPr>
          <p:cNvSpPr/>
          <p:nvPr/>
        </p:nvSpPr>
        <p:spPr>
          <a:xfrm>
            <a:off x="263352" y="5020434"/>
            <a:ext cx="11674595" cy="1569660"/>
          </a:xfrm>
          <a:prstGeom prst="rect">
            <a:avLst/>
          </a:prstGeom>
          <a:solidFill>
            <a:srgbClr val="FFFF00"/>
          </a:solidFill>
          <a:ln>
            <a:solidFill>
              <a:schemeClr val="tx1">
                <a:lumMod val="95000"/>
                <a:lumOff val="5000"/>
              </a:schemeClr>
            </a:solidFill>
          </a:ln>
        </p:spPr>
        <p:txBody>
          <a:bodyPr wrap="square">
            <a:spAutoFit/>
          </a:bodyPr>
          <a:lstStyle/>
          <a:p>
            <a:r>
              <a:rPr lang="en-US" altLang="zh-CN" sz="3200" b="1">
                <a:solidFill>
                  <a:srgbClr val="002060"/>
                </a:solidFill>
                <a:latin typeface="Times New Roman" panose="02020603050405020304" pitchFamily="18" charset="0"/>
                <a:ea typeface="黑体" panose="02010609060101010101" pitchFamily="49" charset="-122"/>
              </a:rPr>
              <a:t>【</a:t>
            </a:r>
            <a:r>
              <a:rPr lang="zh-CN" altLang="en-US" sz="3200" b="1">
                <a:solidFill>
                  <a:srgbClr val="002060"/>
                </a:solidFill>
                <a:latin typeface="Times New Roman" panose="02020603050405020304" pitchFamily="18" charset="0"/>
                <a:ea typeface="黑体" panose="02010609060101010101" pitchFamily="49" charset="-122"/>
              </a:rPr>
              <a:t>点睛</a:t>
            </a:r>
            <a:r>
              <a:rPr lang="en-US" altLang="zh-CN" sz="3200" b="1">
                <a:solidFill>
                  <a:srgbClr val="002060"/>
                </a:solidFill>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折线统计图表示的是事物的变化情况．掌握折线统计图的特点：“折线向上表示增长，折线向下表示减少，折线的斜度越大表示增减的变化越大”是解决问题的关键</a:t>
            </a:r>
            <a:r>
              <a:rPr lang="en-US" altLang="zh-CN" sz="3200">
                <a:latin typeface="Times New Roman" panose="02020603050405020304" pitchFamily="18" charset="0"/>
                <a:ea typeface="黑体" panose="02010609060101010101" pitchFamily="49" charset="-122"/>
              </a:rPr>
              <a:t>.</a:t>
            </a:r>
            <a:endParaRPr lang="zh-CN" altLang="en-US" sz="3200">
              <a:latin typeface="Times New Roman" panose="02020603050405020304" pitchFamily="18" charset="0"/>
              <a:ea typeface="黑体" panose="02010609060101010101" pitchFamily="49" charset="-122"/>
            </a:endParaRPr>
          </a:p>
        </p:txBody>
      </p:sp>
      <p:sp>
        <p:nvSpPr>
          <p:cNvPr id="8" name="矩形 7">
            <a:extLst>
              <a:ext uri="{FF2B5EF4-FFF2-40B4-BE49-F238E27FC236}">
                <a16:creationId xmlns:a16="http://schemas.microsoft.com/office/drawing/2014/main" id="{9ED5EB55-95CD-4194-8DF2-A71EA2651070}"/>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206409171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6">
            <a:extLst>
              <a:ext uri="{FF2B5EF4-FFF2-40B4-BE49-F238E27FC236}">
                <a16:creationId xmlns:a16="http://schemas.microsoft.com/office/drawing/2014/main" id="{FBD59DFC-03B0-4109-BD4F-3E0D6253E371}"/>
              </a:ext>
            </a:extLst>
          </p:cNvPr>
          <p:cNvSpPr txBox="1">
            <a:spLocks noChangeArrowheads="1"/>
          </p:cNvSpPr>
          <p:nvPr/>
        </p:nvSpPr>
        <p:spPr bwMode="auto">
          <a:xfrm>
            <a:off x="337345" y="836712"/>
            <a:ext cx="11735319" cy="5886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200">
                <a:latin typeface="黑体" panose="02010609060101010101" pitchFamily="49" charset="-122"/>
                <a:ea typeface="黑体" panose="02010609060101010101" pitchFamily="49" charset="-122"/>
              </a:rPr>
              <a:t>【</a:t>
            </a:r>
            <a:r>
              <a:rPr lang="zh-CN" altLang="en-US" sz="3200">
                <a:latin typeface="黑体" panose="02010609060101010101" pitchFamily="49" charset="-122"/>
                <a:ea typeface="黑体" panose="02010609060101010101" pitchFamily="49" charset="-122"/>
              </a:rPr>
              <a:t>迁移应用</a:t>
            </a:r>
            <a:r>
              <a:rPr lang="en-US" altLang="zh-CN" sz="3200">
                <a:latin typeface="黑体" panose="02010609060101010101" pitchFamily="49" charset="-122"/>
                <a:ea typeface="黑体" panose="02010609060101010101" pitchFamily="49" charset="-122"/>
              </a:rPr>
              <a:t>】</a:t>
            </a:r>
          </a:p>
          <a:p>
            <a:pPr>
              <a:lnSpc>
                <a:spcPct val="150000"/>
              </a:lnSpc>
            </a:pPr>
            <a:r>
              <a:rPr lang="zh-CN" altLang="en-US" sz="3200">
                <a:latin typeface="黑体" panose="02010609060101010101" pitchFamily="49" charset="-122"/>
                <a:ea typeface="黑体" panose="02010609060101010101" pitchFamily="49" charset="-122"/>
              </a:rPr>
              <a:t>某水库水位发生变化的主要原因是降雨的影响，对这个水库</a:t>
            </a:r>
            <a:r>
              <a:rPr lang="en-US" altLang="zh-CN" sz="3200">
                <a:latin typeface="黑体" panose="02010609060101010101" pitchFamily="49" charset="-122"/>
                <a:ea typeface="黑体" panose="02010609060101010101" pitchFamily="49" charset="-122"/>
              </a:rPr>
              <a:t>5</a:t>
            </a:r>
            <a:r>
              <a:rPr lang="zh-CN" altLang="en-US" sz="3200">
                <a:latin typeface="黑体" panose="02010609060101010101" pitchFamily="49" charset="-122"/>
                <a:ea typeface="黑体" panose="02010609060101010101" pitchFamily="49" charset="-122"/>
              </a:rPr>
              <a:t>月份到</a:t>
            </a:r>
            <a:r>
              <a:rPr lang="en-US" altLang="zh-CN" sz="3200">
                <a:latin typeface="黑体" panose="02010609060101010101" pitchFamily="49" charset="-122"/>
                <a:ea typeface="黑体" panose="02010609060101010101" pitchFamily="49" charset="-122"/>
              </a:rPr>
              <a:t>10</a:t>
            </a:r>
            <a:r>
              <a:rPr lang="zh-CN" altLang="en-US" sz="3200">
                <a:latin typeface="黑体" panose="02010609060101010101" pitchFamily="49" charset="-122"/>
                <a:ea typeface="黑体" panose="02010609060101010101" pitchFamily="49" charset="-122"/>
              </a:rPr>
              <a:t>月份的水位进行统计得到折线统计图如图所示，则该地区降雨最多的时期为（　　）</a:t>
            </a:r>
          </a:p>
          <a:p>
            <a:pPr>
              <a:lnSpc>
                <a:spcPct val="150000"/>
              </a:lnSpc>
            </a:pPr>
            <a:r>
              <a:rPr lang="en-US" altLang="zh-CN" sz="3200">
                <a:latin typeface="黑体" panose="02010609060101010101" pitchFamily="49" charset="-122"/>
                <a:ea typeface="黑体" panose="02010609060101010101" pitchFamily="49" charset="-122"/>
              </a:rPr>
              <a:t>A.5</a:t>
            </a:r>
            <a:r>
              <a:rPr lang="zh-CN" altLang="en-US" sz="3200">
                <a:latin typeface="黑体" panose="02010609060101010101" pitchFamily="49" charset="-122"/>
                <a:ea typeface="黑体" panose="02010609060101010101" pitchFamily="49" charset="-122"/>
              </a:rPr>
              <a:t>～</a:t>
            </a:r>
            <a:r>
              <a:rPr lang="en-US" altLang="zh-CN" sz="3200">
                <a:latin typeface="黑体" panose="02010609060101010101" pitchFamily="49" charset="-122"/>
                <a:ea typeface="黑体" panose="02010609060101010101" pitchFamily="49" charset="-122"/>
              </a:rPr>
              <a:t>6</a:t>
            </a:r>
            <a:r>
              <a:rPr lang="zh-CN" altLang="en-US" sz="3200">
                <a:latin typeface="黑体" panose="02010609060101010101" pitchFamily="49" charset="-122"/>
                <a:ea typeface="黑体" panose="02010609060101010101" pitchFamily="49" charset="-122"/>
              </a:rPr>
              <a:t>月份</a:t>
            </a:r>
          </a:p>
          <a:p>
            <a:pPr>
              <a:lnSpc>
                <a:spcPct val="150000"/>
              </a:lnSpc>
            </a:pPr>
            <a:r>
              <a:rPr lang="en-US" altLang="zh-CN" sz="3200">
                <a:latin typeface="黑体" panose="02010609060101010101" pitchFamily="49" charset="-122"/>
                <a:ea typeface="黑体" panose="02010609060101010101" pitchFamily="49" charset="-122"/>
              </a:rPr>
              <a:t>B.7</a:t>
            </a:r>
            <a:r>
              <a:rPr lang="zh-CN" altLang="en-US" sz="3200">
                <a:latin typeface="黑体" panose="02010609060101010101" pitchFamily="49" charset="-122"/>
                <a:ea typeface="黑体" panose="02010609060101010101" pitchFamily="49" charset="-122"/>
              </a:rPr>
              <a:t>～</a:t>
            </a:r>
            <a:r>
              <a:rPr lang="en-US" altLang="zh-CN" sz="3200">
                <a:latin typeface="黑体" panose="02010609060101010101" pitchFamily="49" charset="-122"/>
                <a:ea typeface="黑体" panose="02010609060101010101" pitchFamily="49" charset="-122"/>
              </a:rPr>
              <a:t>8</a:t>
            </a:r>
            <a:r>
              <a:rPr lang="zh-CN" altLang="en-US" sz="3200">
                <a:latin typeface="黑体" panose="02010609060101010101" pitchFamily="49" charset="-122"/>
                <a:ea typeface="黑体" panose="02010609060101010101" pitchFamily="49" charset="-122"/>
              </a:rPr>
              <a:t>月份</a:t>
            </a:r>
          </a:p>
          <a:p>
            <a:pPr>
              <a:lnSpc>
                <a:spcPct val="150000"/>
              </a:lnSpc>
            </a:pPr>
            <a:r>
              <a:rPr lang="en-US" altLang="zh-CN" sz="3200">
                <a:latin typeface="黑体" panose="02010609060101010101" pitchFamily="49" charset="-122"/>
                <a:ea typeface="黑体" panose="02010609060101010101" pitchFamily="49" charset="-122"/>
              </a:rPr>
              <a:t>C.8</a:t>
            </a:r>
            <a:r>
              <a:rPr lang="zh-CN" altLang="en-US" sz="3200">
                <a:latin typeface="黑体" panose="02010609060101010101" pitchFamily="49" charset="-122"/>
                <a:ea typeface="黑体" panose="02010609060101010101" pitchFamily="49" charset="-122"/>
              </a:rPr>
              <a:t>～</a:t>
            </a:r>
            <a:r>
              <a:rPr lang="en-US" altLang="zh-CN" sz="3200">
                <a:latin typeface="黑体" panose="02010609060101010101" pitchFamily="49" charset="-122"/>
                <a:ea typeface="黑体" panose="02010609060101010101" pitchFamily="49" charset="-122"/>
              </a:rPr>
              <a:t>9</a:t>
            </a:r>
            <a:r>
              <a:rPr lang="zh-CN" altLang="en-US" sz="3200">
                <a:latin typeface="黑体" panose="02010609060101010101" pitchFamily="49" charset="-122"/>
                <a:ea typeface="黑体" panose="02010609060101010101" pitchFamily="49" charset="-122"/>
              </a:rPr>
              <a:t>月份</a:t>
            </a:r>
          </a:p>
          <a:p>
            <a:pPr>
              <a:lnSpc>
                <a:spcPct val="150000"/>
              </a:lnSpc>
            </a:pPr>
            <a:r>
              <a:rPr lang="en-US" altLang="zh-CN" sz="3200">
                <a:latin typeface="黑体" panose="02010609060101010101" pitchFamily="49" charset="-122"/>
                <a:ea typeface="黑体" panose="02010609060101010101" pitchFamily="49" charset="-122"/>
              </a:rPr>
              <a:t>D.9</a:t>
            </a:r>
            <a:r>
              <a:rPr lang="zh-CN" altLang="en-US" sz="3200">
                <a:latin typeface="黑体" panose="02010609060101010101" pitchFamily="49" charset="-122"/>
                <a:ea typeface="黑体" panose="02010609060101010101" pitchFamily="49" charset="-122"/>
              </a:rPr>
              <a:t>～</a:t>
            </a:r>
            <a:r>
              <a:rPr lang="en-US" altLang="zh-CN" sz="3200">
                <a:latin typeface="黑体" panose="02010609060101010101" pitchFamily="49" charset="-122"/>
                <a:ea typeface="黑体" panose="02010609060101010101" pitchFamily="49" charset="-122"/>
              </a:rPr>
              <a:t>10</a:t>
            </a:r>
            <a:r>
              <a:rPr lang="zh-CN" altLang="en-US" sz="3200">
                <a:latin typeface="黑体" panose="02010609060101010101" pitchFamily="49" charset="-122"/>
                <a:ea typeface="黑体" panose="02010609060101010101" pitchFamily="49" charset="-122"/>
              </a:rPr>
              <a:t>月份</a:t>
            </a:r>
            <a:endParaRPr lang="en-US" altLang="zh-CN" sz="3200" b="1">
              <a:solidFill>
                <a:srgbClr val="002060"/>
              </a:solidFill>
              <a:latin typeface="黑体" panose="02010609060101010101" pitchFamily="49" charset="-122"/>
              <a:ea typeface="黑体" panose="02010609060101010101" pitchFamily="49" charset="-122"/>
            </a:endParaRPr>
          </a:p>
        </p:txBody>
      </p:sp>
      <p:sp>
        <p:nvSpPr>
          <p:cNvPr id="18" name="矩形 61">
            <a:extLst>
              <a:ext uri="{FF2B5EF4-FFF2-40B4-BE49-F238E27FC236}">
                <a16:creationId xmlns:a16="http://schemas.microsoft.com/office/drawing/2014/main" id="{E1633E8B-0554-46EB-949E-88F5F452A185}"/>
              </a:ext>
            </a:extLst>
          </p:cNvPr>
          <p:cNvSpPr>
            <a:spLocks noChangeArrowheads="1"/>
          </p:cNvSpPr>
          <p:nvPr/>
        </p:nvSpPr>
        <p:spPr bwMode="auto">
          <a:xfrm>
            <a:off x="4295800" y="3195050"/>
            <a:ext cx="4812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b="1">
                <a:solidFill>
                  <a:srgbClr val="FF0000"/>
                </a:solidFill>
                <a:latin typeface="Times New Roman" panose="02020603050405020304" pitchFamily="18" charset="0"/>
                <a:ea typeface="黑体" panose="02010609060101010101" pitchFamily="49" charset="-122"/>
              </a:rPr>
              <a:t>C</a:t>
            </a:r>
          </a:p>
        </p:txBody>
      </p:sp>
      <p:pic>
        <p:nvPicPr>
          <p:cNvPr id="20" name="图片 19">
            <a:extLst>
              <a:ext uri="{FF2B5EF4-FFF2-40B4-BE49-F238E27FC236}">
                <a16:creationId xmlns:a16="http://schemas.microsoft.com/office/drawing/2014/main" id="{25A9E270-75B4-4D8B-9C9D-6863797FC7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9936" y="3779825"/>
            <a:ext cx="5818678" cy="2817465"/>
          </a:xfrm>
          <a:prstGeom prst="rect">
            <a:avLst/>
          </a:prstGeom>
        </p:spPr>
      </p:pic>
      <p:sp>
        <p:nvSpPr>
          <p:cNvPr id="21" name="矩形 20">
            <a:extLst>
              <a:ext uri="{FF2B5EF4-FFF2-40B4-BE49-F238E27FC236}">
                <a16:creationId xmlns:a16="http://schemas.microsoft.com/office/drawing/2014/main" id="{49B2D050-1807-4B06-9B3D-8649D1842CF4}"/>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356711753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6">
            <a:extLst>
              <a:ext uri="{FF2B5EF4-FFF2-40B4-BE49-F238E27FC236}">
                <a16:creationId xmlns:a16="http://schemas.microsoft.com/office/drawing/2014/main" id="{047D6D27-32B8-4B7D-8CD1-859D1556E1B3}"/>
              </a:ext>
            </a:extLst>
          </p:cNvPr>
          <p:cNvSpPr txBox="1"/>
          <p:nvPr/>
        </p:nvSpPr>
        <p:spPr>
          <a:xfrm>
            <a:off x="254053" y="1613118"/>
            <a:ext cx="11674595" cy="1815882"/>
          </a:xfrm>
          <a:prstGeom prst="rect">
            <a:avLst/>
          </a:prstGeom>
          <a:noFill/>
          <a:ln w="9525">
            <a:noFill/>
          </a:ln>
        </p:spPr>
        <p:txBody>
          <a:bodyPr wrap="square">
            <a:spAutoFit/>
          </a:bodyPr>
          <a:lstStyle/>
          <a:p>
            <a:pPr>
              <a:defRPr/>
            </a:pPr>
            <a:r>
              <a:rPr lang="en-US" altLang="zh-CN" sz="2800" b="1" noProof="1">
                <a:solidFill>
                  <a:srgbClr val="FF0000"/>
                </a:solidFill>
                <a:latin typeface="黑体" panose="02010609060101010101" pitchFamily="49" charset="-122"/>
                <a:ea typeface="黑体" panose="02010609060101010101" pitchFamily="49" charset="-122"/>
              </a:rPr>
              <a:t>【</a:t>
            </a:r>
            <a:r>
              <a:rPr lang="zh-CN" altLang="en-US" sz="2800" b="1" noProof="1">
                <a:solidFill>
                  <a:srgbClr val="FF0000"/>
                </a:solidFill>
                <a:latin typeface="黑体" panose="02010609060101010101" pitchFamily="49" charset="-122"/>
                <a:ea typeface="黑体" panose="02010609060101010101" pitchFamily="49" charset="-122"/>
              </a:rPr>
              <a:t>例</a:t>
            </a:r>
            <a:r>
              <a:rPr lang="en-US" altLang="zh-CN" sz="2800" b="1" noProof="1">
                <a:solidFill>
                  <a:srgbClr val="FF0000"/>
                </a:solidFill>
                <a:latin typeface="Times New Roman" panose="02020603050405020304" pitchFamily="18" charset="0"/>
                <a:ea typeface="黑体" panose="02010609060101010101" pitchFamily="49" charset="-122"/>
              </a:rPr>
              <a:t>6</a:t>
            </a:r>
            <a:r>
              <a:rPr lang="en-US" altLang="zh-CN" sz="2800" b="1" noProof="1">
                <a:solidFill>
                  <a:srgbClr val="FF0000"/>
                </a:solidFill>
                <a:latin typeface="黑体" panose="02010609060101010101" pitchFamily="49" charset="-122"/>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在开展“国学诵读”活动中，某校为了解全校</a:t>
            </a:r>
            <a:r>
              <a:rPr lang="en-US" altLang="zh-CN" sz="2800" noProof="1">
                <a:latin typeface="黑体" panose="02010609060101010101" pitchFamily="49" charset="-122"/>
                <a:ea typeface="黑体" panose="02010609060101010101" pitchFamily="49" charset="-122"/>
              </a:rPr>
              <a:t>1300</a:t>
            </a:r>
            <a:r>
              <a:rPr lang="zh-CN" altLang="en-US" sz="2800" noProof="1">
                <a:latin typeface="黑体" panose="02010609060101010101" pitchFamily="49" charset="-122"/>
                <a:ea typeface="黑体" panose="02010609060101010101" pitchFamily="49" charset="-122"/>
              </a:rPr>
              <a:t>名学生课外阅读的情况，随机调查了</a:t>
            </a:r>
            <a:r>
              <a:rPr lang="en-US" altLang="zh-CN" sz="2800" noProof="1">
                <a:latin typeface="黑体" panose="02010609060101010101" pitchFamily="49" charset="-122"/>
                <a:ea typeface="黑体" panose="02010609060101010101" pitchFamily="49" charset="-122"/>
              </a:rPr>
              <a:t>50</a:t>
            </a:r>
            <a:r>
              <a:rPr lang="zh-CN" altLang="en-US" sz="2800" noProof="1">
                <a:latin typeface="黑体" panose="02010609060101010101" pitchFamily="49" charset="-122"/>
                <a:ea typeface="黑体" panose="02010609060101010101" pitchFamily="49" charset="-122"/>
              </a:rPr>
              <a:t>名学生一周的课外阅读时间，并绘制成如图所示的条形统计图．根据图中数据．估计该校</a:t>
            </a:r>
            <a:r>
              <a:rPr lang="en-US" altLang="zh-CN" sz="2800" noProof="1">
                <a:latin typeface="黑体" panose="02010609060101010101" pitchFamily="49" charset="-122"/>
                <a:ea typeface="黑体" panose="02010609060101010101" pitchFamily="49" charset="-122"/>
              </a:rPr>
              <a:t>1300</a:t>
            </a:r>
            <a:r>
              <a:rPr lang="zh-CN" altLang="en-US" sz="2800" noProof="1">
                <a:latin typeface="黑体" panose="02010609060101010101" pitchFamily="49" charset="-122"/>
                <a:ea typeface="黑体" panose="02010609060101010101" pitchFamily="49" charset="-122"/>
              </a:rPr>
              <a:t>名学生一周的课外阅读时间不少于</a:t>
            </a:r>
            <a:r>
              <a:rPr lang="en-US" altLang="zh-CN" sz="2800" noProof="1">
                <a:latin typeface="黑体" panose="02010609060101010101" pitchFamily="49" charset="-122"/>
                <a:ea typeface="黑体" panose="02010609060101010101" pitchFamily="49" charset="-122"/>
              </a:rPr>
              <a:t>7</a:t>
            </a:r>
            <a:r>
              <a:rPr lang="zh-CN" altLang="en-US" sz="2800" noProof="1">
                <a:latin typeface="黑体" panose="02010609060101010101" pitchFamily="49" charset="-122"/>
                <a:ea typeface="黑体" panose="02010609060101010101" pitchFamily="49" charset="-122"/>
              </a:rPr>
              <a:t>小时的人数是</a:t>
            </a:r>
            <a:r>
              <a:rPr lang="en-US" altLang="zh-CN" sz="2800" noProof="1">
                <a:latin typeface="黑体" panose="02010609060101010101" pitchFamily="49" charset="-122"/>
                <a:ea typeface="黑体" panose="02010609060101010101" pitchFamily="49" charset="-122"/>
              </a:rPr>
              <a:t>__________</a:t>
            </a:r>
            <a:r>
              <a:rPr lang="zh-CN" altLang="en-US" sz="2800" noProof="1">
                <a:latin typeface="黑体" panose="02010609060101010101" pitchFamily="49" charset="-122"/>
                <a:ea typeface="黑体" panose="02010609060101010101" pitchFamily="49" charset="-122"/>
              </a:rPr>
              <a:t>．</a:t>
            </a:r>
            <a:endParaRPr lang="zh-CN" altLang="en-US" sz="2800" b="1" noProof="1">
              <a:latin typeface="黑体" panose="02010609060101010101" pitchFamily="49" charset="-122"/>
              <a:ea typeface="黑体" panose="02010609060101010101" pitchFamily="49" charset="-122"/>
            </a:endParaRPr>
          </a:p>
        </p:txBody>
      </p:sp>
      <p:sp>
        <p:nvSpPr>
          <p:cNvPr id="3" name="文本框 2">
            <a:extLst>
              <a:ext uri="{FF2B5EF4-FFF2-40B4-BE49-F238E27FC236}">
                <a16:creationId xmlns:a16="http://schemas.microsoft.com/office/drawing/2014/main" id="{D495F7EE-118E-46D9-A4A9-A454C9C25D28}"/>
              </a:ext>
            </a:extLst>
          </p:cNvPr>
          <p:cNvSpPr txBox="1">
            <a:spLocks noChangeArrowheads="1"/>
          </p:cNvSpPr>
          <p:nvPr/>
        </p:nvSpPr>
        <p:spPr bwMode="auto">
          <a:xfrm>
            <a:off x="263352" y="1052736"/>
            <a:ext cx="39901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专题四  统计图及其应用</a:t>
            </a:r>
          </a:p>
        </p:txBody>
      </p:sp>
      <p:pic>
        <p:nvPicPr>
          <p:cNvPr id="5" name="图片 4">
            <a:extLst>
              <a:ext uri="{FF2B5EF4-FFF2-40B4-BE49-F238E27FC236}">
                <a16:creationId xmlns:a16="http://schemas.microsoft.com/office/drawing/2014/main" id="{8E44D9E6-0B04-4D2C-A411-EB343DED63A8}"/>
              </a:ext>
            </a:extLst>
          </p:cNvPr>
          <p:cNvPicPr>
            <a:picLocks noChangeAspect="1"/>
          </p:cNvPicPr>
          <p:nvPr/>
        </p:nvPicPr>
        <p:blipFill>
          <a:blip r:embed="rId3"/>
          <a:stretch>
            <a:fillRect/>
          </a:stretch>
        </p:blipFill>
        <p:spPr>
          <a:xfrm>
            <a:off x="6679777" y="3228484"/>
            <a:ext cx="5468243" cy="3516920"/>
          </a:xfrm>
          <a:prstGeom prst="rect">
            <a:avLst/>
          </a:prstGeom>
        </p:spPr>
      </p:pic>
      <p:grpSp>
        <p:nvGrpSpPr>
          <p:cNvPr id="11" name="组合 10">
            <a:extLst>
              <a:ext uri="{FF2B5EF4-FFF2-40B4-BE49-F238E27FC236}">
                <a16:creationId xmlns:a16="http://schemas.microsoft.com/office/drawing/2014/main" id="{69DE227F-859A-4A26-8316-342620FE2321}"/>
              </a:ext>
            </a:extLst>
          </p:cNvPr>
          <p:cNvGrpSpPr/>
          <p:nvPr/>
        </p:nvGrpSpPr>
        <p:grpSpPr>
          <a:xfrm>
            <a:off x="254053" y="3304576"/>
            <a:ext cx="6422376" cy="3240311"/>
            <a:chOff x="254053" y="3304576"/>
            <a:chExt cx="6422376" cy="3240311"/>
          </a:xfrm>
        </p:grpSpPr>
        <p:sp>
          <p:nvSpPr>
            <p:cNvPr id="4" name="矩形 3">
              <a:extLst>
                <a:ext uri="{FF2B5EF4-FFF2-40B4-BE49-F238E27FC236}">
                  <a16:creationId xmlns:a16="http://schemas.microsoft.com/office/drawing/2014/main" id="{4494D4F4-D898-4E4D-80BF-5FFAFD810843}"/>
                </a:ext>
              </a:extLst>
            </p:cNvPr>
            <p:cNvSpPr/>
            <p:nvPr/>
          </p:nvSpPr>
          <p:spPr>
            <a:xfrm>
              <a:off x="254053" y="3304576"/>
              <a:ext cx="6422376" cy="3240311"/>
            </a:xfrm>
            <a:prstGeom prst="rect">
              <a:avLst/>
            </a:prstGeom>
          </p:spPr>
          <p:txBody>
            <a:bodyPr wrap="square">
              <a:spAutoFit/>
            </a:bodyPr>
            <a:lstStyle/>
            <a:p>
              <a:pPr>
                <a:lnSpc>
                  <a:spcPct val="150000"/>
                </a:lnSpc>
              </a:pPr>
              <a:r>
                <a:rPr lang="zh-CN" altLang="en-US" sz="2800" b="1"/>
                <a:t>解：调查的数据中，一周的课外阅读时间不少于</a:t>
              </a:r>
              <a:r>
                <a:rPr lang="en-US" altLang="zh-CN" sz="2800" b="1"/>
                <a:t>7</a:t>
              </a:r>
              <a:r>
                <a:rPr lang="zh-CN" altLang="en-US" sz="2800" b="1"/>
                <a:t>小时的人数占比为：</a:t>
              </a:r>
              <a:endParaRPr lang="en-US" altLang="zh-CN" sz="2800" b="1"/>
            </a:p>
            <a:p>
              <a:pPr>
                <a:lnSpc>
                  <a:spcPct val="150000"/>
                </a:lnSpc>
              </a:pPr>
              <a:endParaRPr lang="en-US" altLang="zh-CN" sz="2800" b="1"/>
            </a:p>
            <a:p>
              <a:pPr>
                <a:lnSpc>
                  <a:spcPct val="150000"/>
                </a:lnSpc>
              </a:pPr>
              <a:r>
                <a:rPr lang="zh-CN" altLang="en-US" sz="2800" b="1"/>
                <a:t>该校</a:t>
              </a:r>
              <a:r>
                <a:rPr lang="en-US" altLang="zh-CN" sz="2800" b="1"/>
                <a:t>1300</a:t>
              </a:r>
              <a:r>
                <a:rPr lang="zh-CN" altLang="en-US" sz="2800" b="1"/>
                <a:t>名学生一周的课外阅读时间不少于</a:t>
              </a:r>
              <a:r>
                <a:rPr lang="en-US" altLang="zh-CN" sz="2800" b="1"/>
                <a:t>7</a:t>
              </a:r>
              <a:r>
                <a:rPr lang="zh-CN" altLang="en-US" sz="2800" b="1"/>
                <a:t>小时的人数是                       人．</a:t>
              </a:r>
            </a:p>
          </p:txBody>
        </p:sp>
        <p:pic>
          <p:nvPicPr>
            <p:cNvPr id="8" name="图片 7">
              <a:extLst>
                <a:ext uri="{FF2B5EF4-FFF2-40B4-BE49-F238E27FC236}">
                  <a16:creationId xmlns:a16="http://schemas.microsoft.com/office/drawing/2014/main" id="{03FDDEFC-F23C-412E-B0C8-1938E37515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9456" y="4593572"/>
              <a:ext cx="3638550" cy="638175"/>
            </a:xfrm>
            <a:prstGeom prst="rect">
              <a:avLst/>
            </a:prstGeom>
          </p:spPr>
        </p:pic>
        <p:pic>
          <p:nvPicPr>
            <p:cNvPr id="10" name="图片 9">
              <a:extLst>
                <a:ext uri="{FF2B5EF4-FFF2-40B4-BE49-F238E27FC236}">
                  <a16:creationId xmlns:a16="http://schemas.microsoft.com/office/drawing/2014/main" id="{CF45A80D-FD61-44DE-943A-3E1AD4074B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65241" y="6110461"/>
              <a:ext cx="2124075" cy="304800"/>
            </a:xfrm>
            <a:prstGeom prst="rect">
              <a:avLst/>
            </a:prstGeom>
          </p:spPr>
        </p:pic>
      </p:grpSp>
      <p:sp>
        <p:nvSpPr>
          <p:cNvPr id="12" name="矩形 11">
            <a:extLst>
              <a:ext uri="{FF2B5EF4-FFF2-40B4-BE49-F238E27FC236}">
                <a16:creationId xmlns:a16="http://schemas.microsoft.com/office/drawing/2014/main" id="{F37AA4D7-774B-4E02-87DC-653553C4D0E2}"/>
              </a:ext>
            </a:extLst>
          </p:cNvPr>
          <p:cNvSpPr/>
          <p:nvPr/>
        </p:nvSpPr>
        <p:spPr>
          <a:xfrm>
            <a:off x="263352" y="5020434"/>
            <a:ext cx="11674595" cy="1569660"/>
          </a:xfrm>
          <a:prstGeom prst="rect">
            <a:avLst/>
          </a:prstGeom>
          <a:solidFill>
            <a:srgbClr val="FFFF00"/>
          </a:solidFill>
          <a:ln>
            <a:solidFill>
              <a:schemeClr val="tx1">
                <a:lumMod val="95000"/>
                <a:lumOff val="5000"/>
              </a:schemeClr>
            </a:solidFill>
          </a:ln>
        </p:spPr>
        <p:txBody>
          <a:bodyPr wrap="square">
            <a:spAutoFit/>
          </a:bodyPr>
          <a:lstStyle/>
          <a:p>
            <a:r>
              <a:rPr lang="en-US" altLang="zh-CN" sz="3200" b="1">
                <a:solidFill>
                  <a:srgbClr val="002060"/>
                </a:solidFill>
                <a:latin typeface="Times New Roman" panose="02020603050405020304" pitchFamily="18" charset="0"/>
                <a:ea typeface="黑体" panose="02010609060101010101" pitchFamily="49" charset="-122"/>
              </a:rPr>
              <a:t>【</a:t>
            </a:r>
            <a:r>
              <a:rPr lang="zh-CN" altLang="en-US" sz="3200" b="1">
                <a:solidFill>
                  <a:srgbClr val="002060"/>
                </a:solidFill>
                <a:latin typeface="Times New Roman" panose="02020603050405020304" pitchFamily="18" charset="0"/>
                <a:ea typeface="黑体" panose="02010609060101010101" pitchFamily="49" charset="-122"/>
              </a:rPr>
              <a:t>点睛</a:t>
            </a:r>
            <a:r>
              <a:rPr lang="en-US" altLang="zh-CN" sz="3200" b="1">
                <a:solidFill>
                  <a:srgbClr val="002060"/>
                </a:solidFill>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条形统计图是用线段长度表示数据，根据数量的多少画成长短不同的矩形直条，然后按顺序把这些直条排列起来．从条形图可以很容易看出数据的大小，便于比较</a:t>
            </a:r>
            <a:r>
              <a:rPr lang="en-US" altLang="zh-CN" sz="3200">
                <a:latin typeface="Times New Roman" panose="02020603050405020304" pitchFamily="18" charset="0"/>
                <a:ea typeface="黑体" panose="02010609060101010101" pitchFamily="49" charset="-122"/>
              </a:rPr>
              <a:t>.</a:t>
            </a:r>
            <a:endParaRPr lang="zh-CN" altLang="en-US" sz="3200">
              <a:latin typeface="Times New Roman" panose="02020603050405020304" pitchFamily="18" charset="0"/>
              <a:ea typeface="黑体" panose="02010609060101010101" pitchFamily="49" charset="-122"/>
            </a:endParaRPr>
          </a:p>
        </p:txBody>
      </p:sp>
      <p:sp>
        <p:nvSpPr>
          <p:cNvPr id="13" name="矩形 12">
            <a:extLst>
              <a:ext uri="{FF2B5EF4-FFF2-40B4-BE49-F238E27FC236}">
                <a16:creationId xmlns:a16="http://schemas.microsoft.com/office/drawing/2014/main" id="{973D8E2B-790C-41BA-B8F5-0DE8AEB9C716}"/>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189511506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6">
            <a:extLst>
              <a:ext uri="{FF2B5EF4-FFF2-40B4-BE49-F238E27FC236}">
                <a16:creationId xmlns:a16="http://schemas.microsoft.com/office/drawing/2014/main" id="{FBD59DFC-03B0-4109-BD4F-3E0D6253E371}"/>
              </a:ext>
            </a:extLst>
          </p:cNvPr>
          <p:cNvSpPr txBox="1">
            <a:spLocks noChangeArrowheads="1"/>
          </p:cNvSpPr>
          <p:nvPr/>
        </p:nvSpPr>
        <p:spPr bwMode="auto">
          <a:xfrm>
            <a:off x="337345" y="836712"/>
            <a:ext cx="11735319" cy="5886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200">
                <a:latin typeface="黑体" panose="02010609060101010101" pitchFamily="49" charset="-122"/>
                <a:ea typeface="黑体" panose="02010609060101010101" pitchFamily="49" charset="-122"/>
              </a:rPr>
              <a:t>【</a:t>
            </a:r>
            <a:r>
              <a:rPr lang="zh-CN" altLang="en-US" sz="3200">
                <a:latin typeface="黑体" panose="02010609060101010101" pitchFamily="49" charset="-122"/>
                <a:ea typeface="黑体" panose="02010609060101010101" pitchFamily="49" charset="-122"/>
              </a:rPr>
              <a:t>迁移应用</a:t>
            </a:r>
            <a:r>
              <a:rPr lang="en-US" altLang="zh-CN" sz="3200">
                <a:latin typeface="黑体" panose="02010609060101010101" pitchFamily="49" charset="-122"/>
                <a:ea typeface="黑体" panose="02010609060101010101" pitchFamily="49" charset="-122"/>
              </a:rPr>
              <a:t>】</a:t>
            </a:r>
          </a:p>
          <a:p>
            <a:pPr>
              <a:lnSpc>
                <a:spcPct val="150000"/>
              </a:lnSpc>
            </a:pPr>
            <a:r>
              <a:rPr lang="zh-CN" altLang="en-US" sz="3200">
                <a:latin typeface="黑体" panose="02010609060101010101" pitchFamily="49" charset="-122"/>
                <a:ea typeface="黑体" panose="02010609060101010101" pitchFamily="49" charset="-122"/>
              </a:rPr>
              <a:t>如图是杭州市区人口的统计图．则根据统计图得出的下列判断，正确的是（　　）</a:t>
            </a:r>
          </a:p>
          <a:p>
            <a:pPr>
              <a:lnSpc>
                <a:spcPct val="150000"/>
              </a:lnSpc>
            </a:pPr>
            <a:r>
              <a:rPr lang="en-US" altLang="zh-CN" sz="3200">
                <a:latin typeface="黑体" panose="02010609060101010101" pitchFamily="49" charset="-122"/>
                <a:ea typeface="黑体" panose="02010609060101010101" pitchFamily="49" charset="-122"/>
              </a:rPr>
              <a:t>A.</a:t>
            </a:r>
            <a:r>
              <a:rPr lang="zh-CN" altLang="en-US" sz="3200">
                <a:latin typeface="黑体" panose="02010609060101010101" pitchFamily="49" charset="-122"/>
                <a:ea typeface="黑体" panose="02010609060101010101" pitchFamily="49" charset="-122"/>
              </a:rPr>
              <a:t>其中有</a:t>
            </a:r>
            <a:r>
              <a:rPr lang="en-US" altLang="zh-CN" sz="3200">
                <a:latin typeface="黑体" panose="02010609060101010101" pitchFamily="49" charset="-122"/>
                <a:ea typeface="黑体" panose="02010609060101010101" pitchFamily="49" charset="-122"/>
              </a:rPr>
              <a:t>3</a:t>
            </a:r>
            <a:r>
              <a:rPr lang="zh-CN" altLang="en-US" sz="3200">
                <a:latin typeface="黑体" panose="02010609060101010101" pitchFamily="49" charset="-122"/>
                <a:ea typeface="黑体" panose="02010609060101010101" pitchFamily="49" charset="-122"/>
              </a:rPr>
              <a:t>个区的人口数都低于</a:t>
            </a:r>
            <a:r>
              <a:rPr lang="en-US" altLang="zh-CN" sz="3200">
                <a:latin typeface="黑体" panose="02010609060101010101" pitchFamily="49" charset="-122"/>
                <a:ea typeface="黑体" panose="02010609060101010101" pitchFamily="49" charset="-122"/>
              </a:rPr>
              <a:t>40</a:t>
            </a:r>
            <a:r>
              <a:rPr lang="zh-CN" altLang="en-US" sz="3200">
                <a:latin typeface="黑体" panose="02010609060101010101" pitchFamily="49" charset="-122"/>
                <a:ea typeface="黑体" panose="02010609060101010101" pitchFamily="49" charset="-122"/>
              </a:rPr>
              <a:t>万</a:t>
            </a:r>
          </a:p>
          <a:p>
            <a:pPr>
              <a:lnSpc>
                <a:spcPct val="150000"/>
              </a:lnSpc>
            </a:pPr>
            <a:r>
              <a:rPr lang="en-US" altLang="zh-CN" sz="3200">
                <a:latin typeface="黑体" panose="02010609060101010101" pitchFamily="49" charset="-122"/>
                <a:ea typeface="黑体" panose="02010609060101010101" pitchFamily="49" charset="-122"/>
              </a:rPr>
              <a:t>B.</a:t>
            </a:r>
            <a:r>
              <a:rPr lang="zh-CN" altLang="en-US" sz="3200">
                <a:latin typeface="黑体" panose="02010609060101010101" pitchFamily="49" charset="-122"/>
                <a:ea typeface="黑体" panose="02010609060101010101" pitchFamily="49" charset="-122"/>
              </a:rPr>
              <a:t>只有</a:t>
            </a:r>
            <a:r>
              <a:rPr lang="en-US" altLang="zh-CN" sz="3200">
                <a:latin typeface="黑体" panose="02010609060101010101" pitchFamily="49" charset="-122"/>
                <a:ea typeface="黑体" panose="02010609060101010101" pitchFamily="49" charset="-122"/>
              </a:rPr>
              <a:t>1</a:t>
            </a:r>
            <a:r>
              <a:rPr lang="zh-CN" altLang="en-US" sz="3200">
                <a:latin typeface="黑体" panose="02010609060101010101" pitchFamily="49" charset="-122"/>
                <a:ea typeface="黑体" panose="02010609060101010101" pitchFamily="49" charset="-122"/>
              </a:rPr>
              <a:t>个区的人口数超过百万</a:t>
            </a:r>
          </a:p>
          <a:p>
            <a:pPr>
              <a:lnSpc>
                <a:spcPct val="150000"/>
              </a:lnSpc>
            </a:pPr>
            <a:r>
              <a:rPr lang="en-US" altLang="zh-CN" sz="3200">
                <a:latin typeface="黑体" panose="02010609060101010101" pitchFamily="49" charset="-122"/>
                <a:ea typeface="黑体" panose="02010609060101010101" pitchFamily="49" charset="-122"/>
              </a:rPr>
              <a:t>C.</a:t>
            </a:r>
            <a:r>
              <a:rPr lang="zh-CN" altLang="en-US" sz="3200">
                <a:latin typeface="黑体" panose="02010609060101010101" pitchFamily="49" charset="-122"/>
                <a:ea typeface="黑体" panose="02010609060101010101" pitchFamily="49" charset="-122"/>
              </a:rPr>
              <a:t>上城区与下城区的人口数之和超过</a:t>
            </a:r>
            <a:endParaRPr lang="en-US" altLang="zh-CN" sz="3200">
              <a:latin typeface="黑体" panose="02010609060101010101" pitchFamily="49" charset="-122"/>
              <a:ea typeface="黑体" panose="02010609060101010101" pitchFamily="49" charset="-122"/>
            </a:endParaRPr>
          </a:p>
          <a:p>
            <a:pPr>
              <a:lnSpc>
                <a:spcPct val="150000"/>
              </a:lnSpc>
            </a:pPr>
            <a:r>
              <a:rPr lang="zh-CN" altLang="en-US" sz="3200">
                <a:latin typeface="黑体" panose="02010609060101010101" pitchFamily="49" charset="-122"/>
                <a:ea typeface="黑体" panose="02010609060101010101" pitchFamily="49" charset="-122"/>
              </a:rPr>
              <a:t>江干区的人口数</a:t>
            </a:r>
          </a:p>
          <a:p>
            <a:pPr>
              <a:lnSpc>
                <a:spcPct val="150000"/>
              </a:lnSpc>
            </a:pPr>
            <a:r>
              <a:rPr lang="en-US" altLang="zh-CN" sz="3200">
                <a:latin typeface="黑体" panose="02010609060101010101" pitchFamily="49" charset="-122"/>
                <a:ea typeface="黑体" panose="02010609060101010101" pitchFamily="49" charset="-122"/>
              </a:rPr>
              <a:t>D.</a:t>
            </a:r>
            <a:r>
              <a:rPr lang="zh-CN" altLang="en-US" sz="3200">
                <a:latin typeface="黑体" panose="02010609060101010101" pitchFamily="49" charset="-122"/>
                <a:ea typeface="黑体" panose="02010609060101010101" pitchFamily="49" charset="-122"/>
              </a:rPr>
              <a:t>杭州市区的人口数已超过</a:t>
            </a:r>
            <a:r>
              <a:rPr lang="en-US" altLang="zh-CN" sz="3200">
                <a:latin typeface="黑体" panose="02010609060101010101" pitchFamily="49" charset="-122"/>
                <a:ea typeface="黑体" panose="02010609060101010101" pitchFamily="49" charset="-122"/>
              </a:rPr>
              <a:t>600</a:t>
            </a:r>
            <a:r>
              <a:rPr lang="zh-CN" altLang="en-US" sz="3200">
                <a:latin typeface="黑体" panose="02010609060101010101" pitchFamily="49" charset="-122"/>
                <a:ea typeface="黑体" panose="02010609060101010101" pitchFamily="49" charset="-122"/>
              </a:rPr>
              <a:t>万</a:t>
            </a:r>
            <a:endParaRPr lang="en-US" altLang="zh-CN" sz="3200" b="1">
              <a:solidFill>
                <a:srgbClr val="002060"/>
              </a:solidFill>
              <a:latin typeface="黑体" panose="02010609060101010101" pitchFamily="49" charset="-122"/>
              <a:ea typeface="黑体" panose="02010609060101010101" pitchFamily="49" charset="-122"/>
            </a:endParaRPr>
          </a:p>
        </p:txBody>
      </p:sp>
      <p:sp>
        <p:nvSpPr>
          <p:cNvPr id="18" name="矩形 61">
            <a:extLst>
              <a:ext uri="{FF2B5EF4-FFF2-40B4-BE49-F238E27FC236}">
                <a16:creationId xmlns:a16="http://schemas.microsoft.com/office/drawing/2014/main" id="{E1633E8B-0554-46EB-949E-88F5F452A185}"/>
              </a:ext>
            </a:extLst>
          </p:cNvPr>
          <p:cNvSpPr>
            <a:spLocks noChangeArrowheads="1"/>
          </p:cNvSpPr>
          <p:nvPr/>
        </p:nvSpPr>
        <p:spPr bwMode="auto">
          <a:xfrm flipH="1">
            <a:off x="2639616" y="2420888"/>
            <a:ext cx="165618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b="1">
                <a:solidFill>
                  <a:srgbClr val="FF0000"/>
                </a:solidFill>
                <a:latin typeface="Times New Roman" panose="02020603050405020304" pitchFamily="18" charset="0"/>
                <a:ea typeface="黑体" panose="02010609060101010101" pitchFamily="49" charset="-122"/>
              </a:rPr>
              <a:t>D</a:t>
            </a:r>
          </a:p>
        </p:txBody>
      </p:sp>
      <p:pic>
        <p:nvPicPr>
          <p:cNvPr id="3" name="图片 2">
            <a:extLst>
              <a:ext uri="{FF2B5EF4-FFF2-40B4-BE49-F238E27FC236}">
                <a16:creationId xmlns:a16="http://schemas.microsoft.com/office/drawing/2014/main" id="{E6CD8C6F-C445-4873-8B42-5ECE97D02D15}"/>
              </a:ext>
            </a:extLst>
          </p:cNvPr>
          <p:cNvPicPr>
            <a:picLocks noChangeAspect="1"/>
          </p:cNvPicPr>
          <p:nvPr/>
        </p:nvPicPr>
        <p:blipFill>
          <a:blip r:embed="rId3"/>
          <a:stretch>
            <a:fillRect/>
          </a:stretch>
        </p:blipFill>
        <p:spPr>
          <a:xfrm>
            <a:off x="7032104" y="2711365"/>
            <a:ext cx="4464496" cy="3894888"/>
          </a:xfrm>
          <a:prstGeom prst="rect">
            <a:avLst/>
          </a:prstGeom>
        </p:spPr>
      </p:pic>
      <p:sp>
        <p:nvSpPr>
          <p:cNvPr id="6" name="矩形 5">
            <a:extLst>
              <a:ext uri="{FF2B5EF4-FFF2-40B4-BE49-F238E27FC236}">
                <a16:creationId xmlns:a16="http://schemas.microsoft.com/office/drawing/2014/main" id="{64BD6656-EAF1-4610-B398-B717600A9A41}"/>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262093219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6">
            <a:extLst>
              <a:ext uri="{FF2B5EF4-FFF2-40B4-BE49-F238E27FC236}">
                <a16:creationId xmlns:a16="http://schemas.microsoft.com/office/drawing/2014/main" id="{29BEA482-231C-466A-8017-F58839D942C9}"/>
              </a:ext>
            </a:extLst>
          </p:cNvPr>
          <p:cNvSpPr txBox="1"/>
          <p:nvPr/>
        </p:nvSpPr>
        <p:spPr>
          <a:xfrm>
            <a:off x="295280" y="1613694"/>
            <a:ext cx="11705376" cy="4873625"/>
          </a:xfrm>
          <a:prstGeom prst="rect">
            <a:avLst/>
          </a:prstGeom>
          <a:noFill/>
          <a:ln w="9525">
            <a:noFill/>
          </a:ln>
        </p:spPr>
        <p:txBody>
          <a:bodyPr wrap="square">
            <a:spAutoFit/>
          </a:bodyPr>
          <a:lstStyle/>
          <a:p>
            <a:pPr>
              <a:lnSpc>
                <a:spcPct val="120000"/>
              </a:lnSpc>
              <a:defRPr/>
            </a:pPr>
            <a:r>
              <a:rPr lang="en-US" altLang="zh-CN" sz="2800" b="1" noProof="1">
                <a:solidFill>
                  <a:srgbClr val="FF0000"/>
                </a:solidFill>
                <a:latin typeface="Times New Roman" panose="02020603050405020304" pitchFamily="18" charset="0"/>
                <a:ea typeface="黑体" panose="02010609060101010101" pitchFamily="49" charset="-122"/>
              </a:rPr>
              <a:t>【</a:t>
            </a:r>
            <a:r>
              <a:rPr lang="zh-CN" altLang="en-US" sz="2800" b="1" noProof="1">
                <a:solidFill>
                  <a:srgbClr val="FF0000"/>
                </a:solidFill>
                <a:latin typeface="Times New Roman" panose="02020603050405020304" pitchFamily="18" charset="0"/>
                <a:ea typeface="黑体" panose="02010609060101010101" pitchFamily="49" charset="-122"/>
              </a:rPr>
              <a:t>例</a:t>
            </a:r>
            <a:r>
              <a:rPr lang="en-US" altLang="zh-CN" sz="2800" b="1" noProof="1">
                <a:solidFill>
                  <a:srgbClr val="FF0000"/>
                </a:solidFill>
                <a:latin typeface="Times New Roman" panose="02020603050405020304" pitchFamily="18" charset="0"/>
                <a:ea typeface="黑体" panose="02010609060101010101" pitchFamily="49" charset="-122"/>
              </a:rPr>
              <a:t>7】</a:t>
            </a:r>
            <a:r>
              <a:rPr lang="zh-CN" altLang="en-US" sz="2800" noProof="1">
                <a:latin typeface="Times New Roman" panose="02020603050405020304" pitchFamily="18" charset="0"/>
                <a:ea typeface="黑体" panose="02010609060101010101" pitchFamily="49" charset="-122"/>
              </a:rPr>
              <a:t>对某班学生一次数学测验成绩</a:t>
            </a:r>
            <a:r>
              <a:rPr lang="en-US" altLang="zh-CN" sz="2800" noProof="1">
                <a:latin typeface="Times New Roman" panose="02020603050405020304" pitchFamily="18" charset="0"/>
                <a:ea typeface="黑体" panose="02010609060101010101" pitchFamily="49" charset="-122"/>
              </a:rPr>
              <a:t>(</a:t>
            </a:r>
            <a:r>
              <a:rPr lang="zh-CN" altLang="en-US" sz="2800" noProof="1">
                <a:latin typeface="Times New Roman" panose="02020603050405020304" pitchFamily="18" charset="0"/>
                <a:ea typeface="黑体" panose="02010609060101010101" pitchFamily="49" charset="-122"/>
              </a:rPr>
              <a:t>成绩为正数</a:t>
            </a:r>
            <a:r>
              <a:rPr lang="en-US" altLang="zh-CN" sz="2800" noProof="1">
                <a:latin typeface="Times New Roman" panose="02020603050405020304" pitchFamily="18" charset="0"/>
                <a:ea typeface="黑体" panose="02010609060101010101" pitchFamily="49" charset="-122"/>
              </a:rPr>
              <a:t>)</a:t>
            </a:r>
            <a:r>
              <a:rPr lang="zh-CN" altLang="en-US" sz="2800" noProof="1">
                <a:latin typeface="Times New Roman" panose="02020603050405020304" pitchFamily="18" charset="0"/>
                <a:ea typeface="黑体" panose="02010609060101010101" pitchFamily="49" charset="-122"/>
              </a:rPr>
              <a:t>进行各分数段人数的统计如图所示</a:t>
            </a:r>
            <a:r>
              <a:rPr lang="en-US" altLang="zh-CN" sz="2800" noProof="1">
                <a:latin typeface="Times New Roman" panose="02020603050405020304" pitchFamily="18" charset="0"/>
                <a:ea typeface="黑体" panose="02010609060101010101" pitchFamily="49" charset="-122"/>
              </a:rPr>
              <a:t>,</a:t>
            </a:r>
            <a:r>
              <a:rPr lang="zh-CN" altLang="en-US" sz="2800" noProof="1">
                <a:latin typeface="Times New Roman" panose="02020603050405020304" pitchFamily="18" charset="0"/>
                <a:ea typeface="黑体" panose="02010609060101010101" pitchFamily="49" charset="-122"/>
              </a:rPr>
              <a:t>根据图示信息填空</a:t>
            </a:r>
            <a:r>
              <a:rPr lang="en-US" altLang="zh-CN" sz="2800" noProof="1">
                <a:latin typeface="Times New Roman" panose="02020603050405020304" pitchFamily="18" charset="0"/>
                <a:ea typeface="黑体" panose="02010609060101010101" pitchFamily="49" charset="-122"/>
              </a:rPr>
              <a:t>:</a:t>
            </a:r>
            <a:br>
              <a:rPr lang="zh-CN" altLang="en-US" sz="2800">
                <a:latin typeface="Times New Roman" panose="02020603050405020304" pitchFamily="18" charset="0"/>
                <a:ea typeface="黑体" panose="02010609060101010101" pitchFamily="49" charset="-122"/>
              </a:rPr>
            </a:br>
            <a:r>
              <a:rPr lang="en-US" altLang="zh-CN" sz="2800" noProof="1">
                <a:latin typeface="Times New Roman" panose="02020603050405020304" pitchFamily="18" charset="0"/>
                <a:ea typeface="黑体" panose="02010609060101010101" pitchFamily="49" charset="-122"/>
              </a:rPr>
              <a:t>(1)</a:t>
            </a:r>
            <a:r>
              <a:rPr lang="zh-CN" altLang="en-US" sz="2800" noProof="1">
                <a:latin typeface="黑体" panose="02010609060101010101" pitchFamily="49" charset="-122"/>
                <a:ea typeface="黑体" panose="02010609060101010101" pitchFamily="49" charset="-122"/>
              </a:rPr>
              <a:t>该班有学生</a:t>
            </a:r>
            <a:r>
              <a:rPr lang="zh-CN" altLang="en-US" sz="2800" u="sng" noProof="1">
                <a:latin typeface="黑体" panose="02010609060101010101" pitchFamily="49" charset="-122"/>
                <a:ea typeface="黑体" panose="02010609060101010101" pitchFamily="49" charset="-122"/>
              </a:rPr>
              <a:t>     </a:t>
            </a:r>
            <a:r>
              <a:rPr lang="zh-CN" altLang="en-US" sz="2800" noProof="1">
                <a:latin typeface="黑体" panose="02010609060101010101" pitchFamily="49" charset="-122"/>
                <a:ea typeface="黑体" panose="02010609060101010101" pitchFamily="49" charset="-122"/>
              </a:rPr>
              <a:t>人</a:t>
            </a:r>
            <a:r>
              <a:rPr lang="en-US" altLang="zh-CN" sz="2800" noProof="1">
                <a:latin typeface="黑体" panose="02010609060101010101" pitchFamily="49" charset="-122"/>
                <a:ea typeface="黑体" panose="02010609060101010101" pitchFamily="49" charset="-122"/>
              </a:rPr>
              <a:t>;</a:t>
            </a:r>
          </a:p>
          <a:p>
            <a:pPr>
              <a:lnSpc>
                <a:spcPct val="150000"/>
              </a:lnSpc>
              <a:defRPr/>
            </a:pPr>
            <a:r>
              <a:rPr lang="en-US" altLang="zh-CN" sz="2800" noProof="1">
                <a:latin typeface="Times New Roman" panose="02020603050405020304" pitchFamily="18" charset="0"/>
                <a:ea typeface="黑体" panose="02010609060101010101" pitchFamily="49" charset="-122"/>
              </a:rPr>
              <a:t>(2)</a:t>
            </a:r>
            <a:r>
              <a:rPr lang="zh-CN" altLang="en-US" sz="2800" noProof="1">
                <a:latin typeface="黑体" panose="02010609060101010101" pitchFamily="49" charset="-122"/>
                <a:ea typeface="黑体" panose="02010609060101010101" pitchFamily="49" charset="-122"/>
              </a:rPr>
              <a:t>成绩在</a:t>
            </a:r>
            <a:r>
              <a:rPr lang="en-US" altLang="zh-CN" sz="2800" noProof="1">
                <a:latin typeface="Times New Roman" panose="02020603050405020304" pitchFamily="18" charset="0"/>
                <a:ea typeface="黑体" panose="02010609060101010101" pitchFamily="49" charset="-122"/>
              </a:rPr>
              <a:t>69.5</a:t>
            </a:r>
            <a:r>
              <a:rPr lang="zh-CN" altLang="en-US" sz="2800" noProof="1">
                <a:latin typeface="Times New Roman" panose="02020603050405020304" pitchFamily="18" charset="0"/>
                <a:ea typeface="黑体" panose="02010609060101010101" pitchFamily="49" charset="-122"/>
              </a:rPr>
              <a:t>～</a:t>
            </a:r>
            <a:r>
              <a:rPr lang="en-US" altLang="zh-CN" sz="2800" noProof="1">
                <a:latin typeface="Times New Roman" panose="02020603050405020304" pitchFamily="18" charset="0"/>
                <a:ea typeface="黑体" panose="02010609060101010101" pitchFamily="49" charset="-122"/>
              </a:rPr>
              <a:t>79.5</a:t>
            </a:r>
          </a:p>
          <a:p>
            <a:pPr>
              <a:lnSpc>
                <a:spcPct val="150000"/>
              </a:lnSpc>
              <a:defRPr/>
            </a:pPr>
            <a:r>
              <a:rPr lang="zh-CN" altLang="en-US" sz="2800" noProof="1">
                <a:latin typeface="黑体" panose="02010609060101010101" pitchFamily="49" charset="-122"/>
                <a:ea typeface="黑体" panose="02010609060101010101" pitchFamily="49" charset="-122"/>
              </a:rPr>
              <a:t>范围内的人数为</a:t>
            </a:r>
            <a:r>
              <a:rPr lang="zh-CN" altLang="en-US" sz="2800" u="sng" noProof="1">
                <a:latin typeface="黑体" panose="02010609060101010101" pitchFamily="49" charset="-122"/>
                <a:ea typeface="黑体" panose="02010609060101010101" pitchFamily="49" charset="-122"/>
              </a:rPr>
              <a:t>    </a:t>
            </a:r>
            <a:r>
              <a:rPr lang="en-US" altLang="zh-CN" sz="2800" noProof="1">
                <a:latin typeface="黑体" panose="02010609060101010101" pitchFamily="49" charset="-122"/>
                <a:ea typeface="黑体" panose="02010609060101010101" pitchFamily="49" charset="-122"/>
              </a:rPr>
              <a:t>.</a:t>
            </a:r>
          </a:p>
          <a:p>
            <a:pPr>
              <a:lnSpc>
                <a:spcPct val="150000"/>
              </a:lnSpc>
              <a:defRPr/>
            </a:pPr>
            <a:r>
              <a:rPr lang="en-US" altLang="zh-CN" sz="2800" noProof="1">
                <a:latin typeface="Times New Roman" panose="02020603050405020304" pitchFamily="18" charset="0"/>
                <a:ea typeface="黑体" panose="02010609060101010101" pitchFamily="49" charset="-122"/>
              </a:rPr>
              <a:t>(3)</a:t>
            </a:r>
            <a:r>
              <a:rPr lang="zh-CN" altLang="en-US" sz="2800" noProof="1">
                <a:latin typeface="黑体" panose="02010609060101010101" pitchFamily="49" charset="-122"/>
                <a:ea typeface="黑体" panose="02010609060101010101" pitchFamily="49" charset="-122"/>
              </a:rPr>
              <a:t>如果以大于或等于</a:t>
            </a:r>
            <a:r>
              <a:rPr lang="en-US" altLang="zh-CN" sz="2800" noProof="1">
                <a:latin typeface="Times New Roman" panose="02020603050405020304" pitchFamily="18" charset="0"/>
                <a:ea typeface="黑体" panose="02010609060101010101" pitchFamily="49" charset="-122"/>
              </a:rPr>
              <a:t>80</a:t>
            </a:r>
            <a:r>
              <a:rPr lang="zh-CN" altLang="en-US" sz="2800" noProof="1">
                <a:latin typeface="黑体" panose="02010609060101010101" pitchFamily="49" charset="-122"/>
                <a:ea typeface="黑体" panose="02010609060101010101" pitchFamily="49" charset="-122"/>
              </a:rPr>
              <a:t>分</a:t>
            </a:r>
          </a:p>
          <a:p>
            <a:pPr>
              <a:lnSpc>
                <a:spcPct val="150000"/>
              </a:lnSpc>
              <a:defRPr/>
            </a:pPr>
            <a:r>
              <a:rPr lang="zh-CN" altLang="en-US" sz="2800" noProof="1">
                <a:latin typeface="黑体" panose="02010609060101010101" pitchFamily="49" charset="-122"/>
                <a:ea typeface="黑体" panose="02010609060101010101" pitchFamily="49" charset="-122"/>
              </a:rPr>
              <a:t>为优良</a:t>
            </a:r>
            <a:r>
              <a:rPr lang="en-US" altLang="zh-CN" sz="2800" noProof="1">
                <a:latin typeface="黑体" panose="02010609060101010101" pitchFamily="49" charset="-122"/>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那么该班的优良率</a:t>
            </a:r>
          </a:p>
          <a:p>
            <a:pPr>
              <a:lnSpc>
                <a:spcPct val="150000"/>
              </a:lnSpc>
              <a:defRPr/>
            </a:pPr>
            <a:r>
              <a:rPr lang="zh-CN" altLang="en-US" sz="2800" noProof="1">
                <a:latin typeface="黑体" panose="02010609060101010101" pitchFamily="49" charset="-122"/>
                <a:ea typeface="黑体" panose="02010609060101010101" pitchFamily="49" charset="-122"/>
              </a:rPr>
              <a:t>约为</a:t>
            </a:r>
            <a:r>
              <a:rPr lang="zh-CN" altLang="en-US" sz="2800" u="sng" noProof="1">
                <a:latin typeface="黑体" panose="02010609060101010101" pitchFamily="49" charset="-122"/>
                <a:ea typeface="黑体" panose="02010609060101010101" pitchFamily="49" charset="-122"/>
              </a:rPr>
              <a:t>      </a:t>
            </a:r>
            <a:r>
              <a:rPr lang="zh-CN" altLang="en-US" sz="2800" noProof="1">
                <a:latin typeface="黑体" panose="02010609060101010101" pitchFamily="49" charset="-122"/>
                <a:ea typeface="黑体" panose="02010609060101010101" pitchFamily="49" charset="-122"/>
              </a:rPr>
              <a:t>．</a:t>
            </a:r>
          </a:p>
        </p:txBody>
      </p:sp>
      <p:grpSp>
        <p:nvGrpSpPr>
          <p:cNvPr id="3" name="组合 31">
            <a:extLst>
              <a:ext uri="{FF2B5EF4-FFF2-40B4-BE49-F238E27FC236}">
                <a16:creationId xmlns:a16="http://schemas.microsoft.com/office/drawing/2014/main" id="{4B4312AD-6717-452D-87EC-E714F1298C2A}"/>
              </a:ext>
            </a:extLst>
          </p:cNvPr>
          <p:cNvGrpSpPr/>
          <p:nvPr/>
        </p:nvGrpSpPr>
        <p:grpSpPr>
          <a:xfrm>
            <a:off x="6472255" y="2890976"/>
            <a:ext cx="4672012" cy="2630487"/>
            <a:chOff x="4499992" y="2601998"/>
            <a:chExt cx="4671375" cy="2629374"/>
          </a:xfrm>
        </p:grpSpPr>
        <p:cxnSp>
          <p:nvCxnSpPr>
            <p:cNvPr id="4" name="直接箭头连接符 32">
              <a:extLst>
                <a:ext uri="{FF2B5EF4-FFF2-40B4-BE49-F238E27FC236}">
                  <a16:creationId xmlns:a16="http://schemas.microsoft.com/office/drawing/2014/main" id="{418CA5B8-AF31-445C-9D2A-DE059C96AFE7}"/>
                </a:ext>
              </a:extLst>
            </p:cNvPr>
            <p:cNvCxnSpPr>
              <a:cxnSpLocks noChangeShapeType="1"/>
            </p:cNvCxnSpPr>
            <p:nvPr/>
          </p:nvCxnSpPr>
          <p:spPr bwMode="auto">
            <a:xfrm>
              <a:off x="4933300" y="4869576"/>
              <a:ext cx="3456945" cy="0"/>
            </a:xfrm>
            <a:prstGeom prst="straightConnector1">
              <a:avLst/>
            </a:prstGeom>
            <a:noFill/>
            <a:ln w="25400">
              <a:solidFill>
                <a:schemeClr val="tx1"/>
              </a:solidFill>
              <a:round/>
              <a:tailEnd type="arrow"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5" name="直接箭头连接符 33">
              <a:extLst>
                <a:ext uri="{FF2B5EF4-FFF2-40B4-BE49-F238E27FC236}">
                  <a16:creationId xmlns:a16="http://schemas.microsoft.com/office/drawing/2014/main" id="{AB5AF4D1-F192-4B20-8F11-085691762322}"/>
                </a:ext>
              </a:extLst>
            </p:cNvPr>
            <p:cNvCxnSpPr>
              <a:cxnSpLocks noChangeShapeType="1"/>
            </p:cNvCxnSpPr>
            <p:nvPr/>
          </p:nvCxnSpPr>
          <p:spPr bwMode="auto">
            <a:xfrm flipH="1" flipV="1">
              <a:off x="4931713" y="2852720"/>
              <a:ext cx="1587" cy="2016855"/>
            </a:xfrm>
            <a:prstGeom prst="straightConnector1">
              <a:avLst/>
            </a:prstGeom>
            <a:noFill/>
            <a:ln w="25400">
              <a:solidFill>
                <a:schemeClr val="tx1"/>
              </a:solidFill>
              <a:round/>
              <a:tailEnd type="arrow"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sp>
          <p:nvSpPr>
            <p:cNvPr id="6" name="矩形 5">
              <a:extLst>
                <a:ext uri="{FF2B5EF4-FFF2-40B4-BE49-F238E27FC236}">
                  <a16:creationId xmlns:a16="http://schemas.microsoft.com/office/drawing/2014/main" id="{3DD5FBEF-0C0F-44FF-B606-653A5F8D3063}"/>
                </a:ext>
              </a:extLst>
            </p:cNvPr>
            <p:cNvSpPr/>
            <p:nvPr/>
          </p:nvSpPr>
          <p:spPr bwMode="auto">
            <a:xfrm>
              <a:off x="5428552" y="4436372"/>
              <a:ext cx="504756" cy="433204"/>
            </a:xfrm>
            <a:prstGeom prst="rect">
              <a:avLst/>
            </a:prstGeom>
            <a:solidFill>
              <a:schemeClr val="tx1">
                <a:lumMod val="65000"/>
                <a:lumOff val="35000"/>
              </a:schemeClr>
            </a:solidFill>
            <a:ln w="25400" cap="flat" cmpd="sng" algn="ctr">
              <a:solidFill>
                <a:schemeClr val="bg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sp>
          <p:nvSpPr>
            <p:cNvPr id="7" name="矩形 6">
              <a:extLst>
                <a:ext uri="{FF2B5EF4-FFF2-40B4-BE49-F238E27FC236}">
                  <a16:creationId xmlns:a16="http://schemas.microsoft.com/office/drawing/2014/main" id="{DB549F12-D456-41C4-AFE6-0ECB431638E9}"/>
                </a:ext>
              </a:extLst>
            </p:cNvPr>
            <p:cNvSpPr/>
            <p:nvPr/>
          </p:nvSpPr>
          <p:spPr bwMode="auto">
            <a:xfrm>
              <a:off x="5941245" y="4077748"/>
              <a:ext cx="504756" cy="791827"/>
            </a:xfrm>
            <a:prstGeom prst="rect">
              <a:avLst/>
            </a:prstGeom>
            <a:solidFill>
              <a:schemeClr val="tx1">
                <a:lumMod val="65000"/>
                <a:lumOff val="35000"/>
              </a:schemeClr>
            </a:solidFill>
            <a:ln w="25400" cap="flat" cmpd="sng" algn="ctr">
              <a:solidFill>
                <a:schemeClr val="bg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sp>
          <p:nvSpPr>
            <p:cNvPr id="8" name="矩形 7">
              <a:extLst>
                <a:ext uri="{FF2B5EF4-FFF2-40B4-BE49-F238E27FC236}">
                  <a16:creationId xmlns:a16="http://schemas.microsoft.com/office/drawing/2014/main" id="{604E3AF3-CFD7-4575-B1BD-1675D96FE374}"/>
                </a:ext>
              </a:extLst>
            </p:cNvPr>
            <p:cNvSpPr/>
            <p:nvPr/>
          </p:nvSpPr>
          <p:spPr bwMode="auto">
            <a:xfrm>
              <a:off x="6446002" y="3860352"/>
              <a:ext cx="504756" cy="1009223"/>
            </a:xfrm>
            <a:prstGeom prst="rect">
              <a:avLst/>
            </a:prstGeom>
            <a:solidFill>
              <a:schemeClr val="tx1">
                <a:lumMod val="65000"/>
                <a:lumOff val="35000"/>
              </a:schemeClr>
            </a:solidFill>
            <a:ln w="25400" cap="flat" cmpd="sng" algn="ctr">
              <a:solidFill>
                <a:schemeClr val="bg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sp>
          <p:nvSpPr>
            <p:cNvPr id="9" name="矩形 8">
              <a:extLst>
                <a:ext uri="{FF2B5EF4-FFF2-40B4-BE49-F238E27FC236}">
                  <a16:creationId xmlns:a16="http://schemas.microsoft.com/office/drawing/2014/main" id="{9D040258-2D1E-46D9-AD17-8769D76FF6CA}"/>
                </a:ext>
              </a:extLst>
            </p:cNvPr>
            <p:cNvSpPr/>
            <p:nvPr/>
          </p:nvSpPr>
          <p:spPr bwMode="auto">
            <a:xfrm>
              <a:off x="6952345" y="3357328"/>
              <a:ext cx="503169" cy="1512247"/>
            </a:xfrm>
            <a:prstGeom prst="rect">
              <a:avLst/>
            </a:prstGeom>
            <a:solidFill>
              <a:schemeClr val="tx1">
                <a:lumMod val="65000"/>
                <a:lumOff val="35000"/>
              </a:schemeClr>
            </a:solidFill>
            <a:ln w="25400" cap="flat" cmpd="sng" algn="ctr">
              <a:solidFill>
                <a:schemeClr val="bg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sp>
          <p:nvSpPr>
            <p:cNvPr id="10" name="矩形 9">
              <a:extLst>
                <a:ext uri="{FF2B5EF4-FFF2-40B4-BE49-F238E27FC236}">
                  <a16:creationId xmlns:a16="http://schemas.microsoft.com/office/drawing/2014/main" id="{705CF261-724A-4973-BEF0-7C6DC44A1294}"/>
                </a:ext>
              </a:extLst>
            </p:cNvPr>
            <p:cNvSpPr/>
            <p:nvPr/>
          </p:nvSpPr>
          <p:spPr bwMode="auto">
            <a:xfrm>
              <a:off x="7463450" y="3644544"/>
              <a:ext cx="503169" cy="1225031"/>
            </a:xfrm>
            <a:prstGeom prst="rect">
              <a:avLst/>
            </a:prstGeom>
            <a:solidFill>
              <a:schemeClr val="tx1">
                <a:lumMod val="65000"/>
                <a:lumOff val="35000"/>
              </a:schemeClr>
            </a:solidFill>
            <a:ln w="25400" cap="flat" cmpd="sng" algn="ctr">
              <a:solidFill>
                <a:schemeClr val="bg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cxnSp>
          <p:nvCxnSpPr>
            <p:cNvPr id="11" name="直接连接符 39">
              <a:extLst>
                <a:ext uri="{FF2B5EF4-FFF2-40B4-BE49-F238E27FC236}">
                  <a16:creationId xmlns:a16="http://schemas.microsoft.com/office/drawing/2014/main" id="{19C029E9-4F10-4906-B69E-6D770EF512E2}"/>
                </a:ext>
              </a:extLst>
            </p:cNvPr>
            <p:cNvCxnSpPr>
              <a:cxnSpLocks noChangeShapeType="1"/>
            </p:cNvCxnSpPr>
            <p:nvPr/>
          </p:nvCxnSpPr>
          <p:spPr bwMode="auto">
            <a:xfrm>
              <a:off x="4933300" y="4436373"/>
              <a:ext cx="144437" cy="0"/>
            </a:xfrm>
            <a:prstGeom prst="line">
              <a:avLst/>
            </a:prstGeom>
            <a:noFill/>
            <a:ln w="25400">
              <a:solidFill>
                <a:schemeClr val="tx1"/>
              </a:solidFill>
              <a:round/>
            </a:ln>
            <a:effectLst>
              <a:outerShdw sy="50000" kx="2273693" algn="bl" rotWithShape="0">
                <a:srgbClr val="C0C0C0"/>
              </a:outerShdw>
            </a:effectLst>
            <a:extLst>
              <a:ext uri="{909E8E84-426E-40DD-AFC4-6F175D3DCCD1}">
                <a14:hiddenFill xmlns:a14="http://schemas.microsoft.com/office/drawing/2010/main">
                  <a:noFill/>
                </a14:hiddenFill>
              </a:ext>
            </a:extLst>
          </p:spPr>
        </p:cxnSp>
        <p:cxnSp>
          <p:nvCxnSpPr>
            <p:cNvPr id="12" name="直接连接符 40">
              <a:extLst>
                <a:ext uri="{FF2B5EF4-FFF2-40B4-BE49-F238E27FC236}">
                  <a16:creationId xmlns:a16="http://schemas.microsoft.com/office/drawing/2014/main" id="{7D29BF3C-E957-4FA8-9629-1D18ECDFC915}"/>
                </a:ext>
              </a:extLst>
            </p:cNvPr>
            <p:cNvCxnSpPr>
              <a:cxnSpLocks noChangeShapeType="1"/>
            </p:cNvCxnSpPr>
            <p:nvPr/>
          </p:nvCxnSpPr>
          <p:spPr bwMode="auto">
            <a:xfrm>
              <a:off x="4933300" y="4068229"/>
              <a:ext cx="144437" cy="0"/>
            </a:xfrm>
            <a:prstGeom prst="line">
              <a:avLst/>
            </a:prstGeom>
            <a:noFill/>
            <a:ln w="25400">
              <a:solidFill>
                <a:schemeClr val="tx1"/>
              </a:solidFill>
              <a:round/>
            </a:ln>
            <a:effectLst>
              <a:outerShdw sy="50000" kx="2273693" algn="bl" rotWithShape="0">
                <a:srgbClr val="C0C0C0"/>
              </a:outerShdw>
            </a:effectLst>
            <a:extLst>
              <a:ext uri="{909E8E84-426E-40DD-AFC4-6F175D3DCCD1}">
                <a14:hiddenFill xmlns:a14="http://schemas.microsoft.com/office/drawing/2010/main">
                  <a:noFill/>
                </a14:hiddenFill>
              </a:ext>
            </a:extLst>
          </p:spPr>
        </p:cxnSp>
        <p:cxnSp>
          <p:nvCxnSpPr>
            <p:cNvPr id="13" name="直接连接符 41">
              <a:extLst>
                <a:ext uri="{FF2B5EF4-FFF2-40B4-BE49-F238E27FC236}">
                  <a16:creationId xmlns:a16="http://schemas.microsoft.com/office/drawing/2014/main" id="{73BA8AC6-5299-49BF-9805-355DB4647732}"/>
                </a:ext>
              </a:extLst>
            </p:cNvPr>
            <p:cNvCxnSpPr>
              <a:cxnSpLocks noChangeShapeType="1"/>
            </p:cNvCxnSpPr>
            <p:nvPr/>
          </p:nvCxnSpPr>
          <p:spPr bwMode="auto">
            <a:xfrm>
              <a:off x="4944411" y="4068229"/>
              <a:ext cx="144436" cy="0"/>
            </a:xfrm>
            <a:prstGeom prst="line">
              <a:avLst/>
            </a:prstGeom>
            <a:noFill/>
            <a:ln w="25400">
              <a:solidFill>
                <a:schemeClr val="tx1"/>
              </a:solidFill>
              <a:round/>
            </a:ln>
            <a:effectLst>
              <a:outerShdw sy="50000" kx="2273693" algn="bl" rotWithShape="0">
                <a:srgbClr val="C0C0C0"/>
              </a:outerShdw>
            </a:effectLst>
            <a:extLst>
              <a:ext uri="{909E8E84-426E-40DD-AFC4-6F175D3DCCD1}">
                <a14:hiddenFill xmlns:a14="http://schemas.microsoft.com/office/drawing/2010/main">
                  <a:noFill/>
                </a14:hiddenFill>
              </a:ext>
            </a:extLst>
          </p:spPr>
        </p:cxnSp>
        <p:cxnSp>
          <p:nvCxnSpPr>
            <p:cNvPr id="14" name="直接连接符 42">
              <a:extLst>
                <a:ext uri="{FF2B5EF4-FFF2-40B4-BE49-F238E27FC236}">
                  <a16:creationId xmlns:a16="http://schemas.microsoft.com/office/drawing/2014/main" id="{83E261B5-7158-4112-877A-1CC8FAE20792}"/>
                </a:ext>
              </a:extLst>
            </p:cNvPr>
            <p:cNvCxnSpPr>
              <a:cxnSpLocks noChangeShapeType="1"/>
            </p:cNvCxnSpPr>
            <p:nvPr/>
          </p:nvCxnSpPr>
          <p:spPr bwMode="auto">
            <a:xfrm>
              <a:off x="4944411" y="3700085"/>
              <a:ext cx="144436" cy="0"/>
            </a:xfrm>
            <a:prstGeom prst="line">
              <a:avLst/>
            </a:prstGeom>
            <a:noFill/>
            <a:ln w="25400">
              <a:solidFill>
                <a:schemeClr val="tx1"/>
              </a:solidFill>
              <a:round/>
            </a:ln>
            <a:effectLst>
              <a:outerShdw sy="50000" kx="2273693" algn="bl" rotWithShape="0">
                <a:srgbClr val="C0C0C0"/>
              </a:outerShdw>
            </a:effectLst>
            <a:extLst>
              <a:ext uri="{909E8E84-426E-40DD-AFC4-6F175D3DCCD1}">
                <a14:hiddenFill xmlns:a14="http://schemas.microsoft.com/office/drawing/2010/main">
                  <a:noFill/>
                </a14:hiddenFill>
              </a:ext>
            </a:extLst>
          </p:spPr>
        </p:cxnSp>
        <p:cxnSp>
          <p:nvCxnSpPr>
            <p:cNvPr id="15" name="直接连接符 43">
              <a:extLst>
                <a:ext uri="{FF2B5EF4-FFF2-40B4-BE49-F238E27FC236}">
                  <a16:creationId xmlns:a16="http://schemas.microsoft.com/office/drawing/2014/main" id="{B0A42274-09B5-41AB-94BD-D07D856334C8}"/>
                </a:ext>
              </a:extLst>
            </p:cNvPr>
            <p:cNvCxnSpPr>
              <a:cxnSpLocks noChangeShapeType="1"/>
            </p:cNvCxnSpPr>
            <p:nvPr/>
          </p:nvCxnSpPr>
          <p:spPr bwMode="auto">
            <a:xfrm>
              <a:off x="4933300" y="3698498"/>
              <a:ext cx="144437" cy="0"/>
            </a:xfrm>
            <a:prstGeom prst="line">
              <a:avLst/>
            </a:prstGeom>
            <a:noFill/>
            <a:ln w="25400">
              <a:solidFill>
                <a:schemeClr val="tx1"/>
              </a:solidFill>
              <a:round/>
            </a:ln>
            <a:effectLst>
              <a:outerShdw sy="50000" kx="2273693" algn="bl" rotWithShape="0">
                <a:srgbClr val="C0C0C0"/>
              </a:outerShdw>
            </a:effectLst>
            <a:extLst>
              <a:ext uri="{909E8E84-426E-40DD-AFC4-6F175D3DCCD1}">
                <a14:hiddenFill xmlns:a14="http://schemas.microsoft.com/office/drawing/2010/main">
                  <a:noFill/>
                </a14:hiddenFill>
              </a:ext>
            </a:extLst>
          </p:spPr>
        </p:cxnSp>
        <p:cxnSp>
          <p:nvCxnSpPr>
            <p:cNvPr id="16" name="直接连接符 49">
              <a:extLst>
                <a:ext uri="{FF2B5EF4-FFF2-40B4-BE49-F238E27FC236}">
                  <a16:creationId xmlns:a16="http://schemas.microsoft.com/office/drawing/2014/main" id="{54A03177-B966-418C-915C-1A6A4BAB79BB}"/>
                </a:ext>
              </a:extLst>
            </p:cNvPr>
            <p:cNvCxnSpPr>
              <a:cxnSpLocks noChangeShapeType="1"/>
            </p:cNvCxnSpPr>
            <p:nvPr/>
          </p:nvCxnSpPr>
          <p:spPr bwMode="auto">
            <a:xfrm>
              <a:off x="4933300" y="3328768"/>
              <a:ext cx="144437" cy="0"/>
            </a:xfrm>
            <a:prstGeom prst="line">
              <a:avLst/>
            </a:prstGeom>
            <a:noFill/>
            <a:ln w="25400">
              <a:solidFill>
                <a:schemeClr val="tx1"/>
              </a:solidFill>
              <a:round/>
            </a:ln>
            <a:effectLst>
              <a:outerShdw sy="50000" kx="2273693" algn="bl" rotWithShape="0">
                <a:srgbClr val="C0C0C0"/>
              </a:outerShdw>
            </a:effectLst>
            <a:extLst>
              <a:ext uri="{909E8E84-426E-40DD-AFC4-6F175D3DCCD1}">
                <a14:hiddenFill xmlns:a14="http://schemas.microsoft.com/office/drawing/2010/main">
                  <a:noFill/>
                </a14:hiddenFill>
              </a:ext>
            </a:extLst>
          </p:spPr>
        </p:cxnSp>
        <p:sp>
          <p:nvSpPr>
            <p:cNvPr id="17" name="TextBox 50">
              <a:extLst>
                <a:ext uri="{FF2B5EF4-FFF2-40B4-BE49-F238E27FC236}">
                  <a16:creationId xmlns:a16="http://schemas.microsoft.com/office/drawing/2014/main" id="{51D9147A-32F5-417A-AA1E-C78B05D2B219}"/>
                </a:ext>
              </a:extLst>
            </p:cNvPr>
            <p:cNvSpPr txBox="1">
              <a:spLocks noChangeArrowheads="1"/>
            </p:cNvSpPr>
            <p:nvPr/>
          </p:nvSpPr>
          <p:spPr bwMode="auto">
            <a:xfrm>
              <a:off x="4645680" y="4257928"/>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latin typeface="Times New Roman" panose="02020603050405020304" pitchFamily="18" charset="0"/>
                </a:rPr>
                <a:t>4</a:t>
              </a:r>
              <a:endParaRPr lang="zh-CN" altLang="en-US" sz="2400" b="1">
                <a:latin typeface="Times New Roman" pitchFamily="18" charset="0"/>
                <a:cs typeface="Times New Roman" panose="02020603050405020304" pitchFamily="18" charset="0"/>
              </a:endParaRPr>
            </a:p>
          </p:txBody>
        </p:sp>
        <p:sp>
          <p:nvSpPr>
            <p:cNvPr id="18" name="TextBox 51">
              <a:extLst>
                <a:ext uri="{FF2B5EF4-FFF2-40B4-BE49-F238E27FC236}">
                  <a16:creationId xmlns:a16="http://schemas.microsoft.com/office/drawing/2014/main" id="{21484495-D810-4186-AC20-72637EE0900C}"/>
                </a:ext>
              </a:extLst>
            </p:cNvPr>
            <p:cNvSpPr txBox="1">
              <a:spLocks noChangeArrowheads="1"/>
            </p:cNvSpPr>
            <p:nvPr/>
          </p:nvSpPr>
          <p:spPr bwMode="auto">
            <a:xfrm>
              <a:off x="4673728" y="3861048"/>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latin typeface="Times New Roman" panose="02020603050405020304" pitchFamily="18" charset="0"/>
                </a:rPr>
                <a:t>8</a:t>
              </a:r>
              <a:endParaRPr lang="zh-CN" altLang="en-US" sz="2400" b="1">
                <a:latin typeface="Times New Roman" panose="02020603050405020304" pitchFamily="18" charset="0"/>
                <a:cs typeface="Times New Roman" panose="02020603050405020304" pitchFamily="18" charset="0"/>
              </a:endParaRPr>
            </a:p>
          </p:txBody>
        </p:sp>
        <p:sp>
          <p:nvSpPr>
            <p:cNvPr id="19" name="TextBox 52">
              <a:extLst>
                <a:ext uri="{FF2B5EF4-FFF2-40B4-BE49-F238E27FC236}">
                  <a16:creationId xmlns:a16="http://schemas.microsoft.com/office/drawing/2014/main" id="{BED48790-96AC-4A59-B259-A3F7B9B5453E}"/>
                </a:ext>
              </a:extLst>
            </p:cNvPr>
            <p:cNvSpPr txBox="1">
              <a:spLocks noChangeArrowheads="1"/>
            </p:cNvSpPr>
            <p:nvPr/>
          </p:nvSpPr>
          <p:spPr bwMode="auto">
            <a:xfrm>
              <a:off x="4528040" y="3464168"/>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latin typeface="Times New Roman" panose="02020603050405020304" pitchFamily="18" charset="0"/>
                </a:rPr>
                <a:t>12</a:t>
              </a:r>
              <a:endParaRPr lang="zh-CN" altLang="en-US" sz="2400" b="1">
                <a:latin typeface="Times New Roman" panose="02020603050405020304" pitchFamily="18" charset="0"/>
                <a:cs typeface="Times New Roman" panose="02020603050405020304" pitchFamily="18" charset="0"/>
              </a:endParaRPr>
            </a:p>
          </p:txBody>
        </p:sp>
        <p:sp>
          <p:nvSpPr>
            <p:cNvPr id="20" name="TextBox 53">
              <a:extLst>
                <a:ext uri="{FF2B5EF4-FFF2-40B4-BE49-F238E27FC236}">
                  <a16:creationId xmlns:a16="http://schemas.microsoft.com/office/drawing/2014/main" id="{3CCA9C26-4814-4D5C-ACA8-2875708EE9DC}"/>
                </a:ext>
              </a:extLst>
            </p:cNvPr>
            <p:cNvSpPr txBox="1">
              <a:spLocks noChangeArrowheads="1"/>
            </p:cNvSpPr>
            <p:nvPr/>
          </p:nvSpPr>
          <p:spPr bwMode="auto">
            <a:xfrm>
              <a:off x="4499992" y="3095336"/>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latin typeface="Times New Roman" panose="02020603050405020304" pitchFamily="18" charset="0"/>
                </a:rPr>
                <a:t>16</a:t>
              </a:r>
              <a:endParaRPr lang="zh-CN" altLang="en-US" sz="2400" b="1">
                <a:latin typeface="Times New Roman" panose="02020603050405020304" pitchFamily="18" charset="0"/>
                <a:cs typeface="Times New Roman" panose="02020603050405020304" pitchFamily="18" charset="0"/>
              </a:endParaRPr>
            </a:p>
          </p:txBody>
        </p:sp>
        <p:sp>
          <p:nvSpPr>
            <p:cNvPr id="21" name="TextBox 54">
              <a:extLst>
                <a:ext uri="{FF2B5EF4-FFF2-40B4-BE49-F238E27FC236}">
                  <a16:creationId xmlns:a16="http://schemas.microsoft.com/office/drawing/2014/main" id="{E8F04DAF-57D9-41A2-AB7C-EDC893D25595}"/>
                </a:ext>
              </a:extLst>
            </p:cNvPr>
            <p:cNvSpPr txBox="1">
              <a:spLocks noChangeArrowheads="1"/>
            </p:cNvSpPr>
            <p:nvPr/>
          </p:nvSpPr>
          <p:spPr bwMode="auto">
            <a:xfrm>
              <a:off x="5529590" y="4047455"/>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002060"/>
                  </a:solidFill>
                  <a:latin typeface="Times New Roman" panose="02020603050405020304" pitchFamily="18" charset="0"/>
                </a:rPr>
                <a:t>4</a:t>
              </a:r>
              <a:endParaRPr lang="zh-CN" altLang="en-US" sz="2400" b="1">
                <a:solidFill>
                  <a:srgbClr val="002060"/>
                </a:solidFill>
                <a:latin typeface="Times New Roman" pitchFamily="18" charset="0"/>
                <a:cs typeface="Times New Roman" panose="02020603050405020304" pitchFamily="18" charset="0"/>
              </a:endParaRPr>
            </a:p>
          </p:txBody>
        </p:sp>
        <p:sp>
          <p:nvSpPr>
            <p:cNvPr id="22" name="TextBox 55">
              <a:extLst>
                <a:ext uri="{FF2B5EF4-FFF2-40B4-BE49-F238E27FC236}">
                  <a16:creationId xmlns:a16="http://schemas.microsoft.com/office/drawing/2014/main" id="{F6ECA3DE-B5A5-4FAC-93AA-91A548A358DF}"/>
                </a:ext>
              </a:extLst>
            </p:cNvPr>
            <p:cNvSpPr txBox="1">
              <a:spLocks noChangeArrowheads="1"/>
            </p:cNvSpPr>
            <p:nvPr/>
          </p:nvSpPr>
          <p:spPr bwMode="auto">
            <a:xfrm>
              <a:off x="5940152" y="3687415"/>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002060"/>
                  </a:solidFill>
                  <a:latin typeface="Times New Roman" panose="02020603050405020304" pitchFamily="18" charset="0"/>
                </a:rPr>
                <a:t>8</a:t>
              </a:r>
              <a:endParaRPr lang="zh-CN" altLang="en-US" sz="2400" b="1">
                <a:solidFill>
                  <a:srgbClr val="002060"/>
                </a:solidFill>
                <a:latin typeface="Times New Roman" panose="02020603050405020304" pitchFamily="18" charset="0"/>
                <a:cs typeface="Times New Roman" panose="02020603050405020304" pitchFamily="18" charset="0"/>
              </a:endParaRPr>
            </a:p>
          </p:txBody>
        </p:sp>
        <p:sp>
          <p:nvSpPr>
            <p:cNvPr id="23" name="TextBox 56">
              <a:extLst>
                <a:ext uri="{FF2B5EF4-FFF2-40B4-BE49-F238E27FC236}">
                  <a16:creationId xmlns:a16="http://schemas.microsoft.com/office/drawing/2014/main" id="{B5BD0A00-F918-42E2-853B-A878A12FC7CE}"/>
                </a:ext>
              </a:extLst>
            </p:cNvPr>
            <p:cNvSpPr txBox="1">
              <a:spLocks noChangeArrowheads="1"/>
            </p:cNvSpPr>
            <p:nvPr/>
          </p:nvSpPr>
          <p:spPr bwMode="auto">
            <a:xfrm>
              <a:off x="6481048" y="3501008"/>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002060"/>
                  </a:solidFill>
                  <a:latin typeface="Times New Roman" panose="02020603050405020304" pitchFamily="18" charset="0"/>
                </a:rPr>
                <a:t>10</a:t>
              </a:r>
              <a:endParaRPr lang="zh-CN" altLang="en-US" sz="2400" b="1">
                <a:solidFill>
                  <a:srgbClr val="002060"/>
                </a:solidFill>
                <a:latin typeface="Times New Roman" panose="02020603050405020304" pitchFamily="18" charset="0"/>
                <a:cs typeface="Times New Roman" panose="02020603050405020304" pitchFamily="18" charset="0"/>
              </a:endParaRPr>
            </a:p>
          </p:txBody>
        </p:sp>
        <p:sp>
          <p:nvSpPr>
            <p:cNvPr id="24" name="TextBox 57">
              <a:extLst>
                <a:ext uri="{FF2B5EF4-FFF2-40B4-BE49-F238E27FC236}">
                  <a16:creationId xmlns:a16="http://schemas.microsoft.com/office/drawing/2014/main" id="{47FA5CDC-5E99-4750-ABE2-7E89D4BC6909}"/>
                </a:ext>
              </a:extLst>
            </p:cNvPr>
            <p:cNvSpPr txBox="1">
              <a:spLocks noChangeArrowheads="1"/>
            </p:cNvSpPr>
            <p:nvPr/>
          </p:nvSpPr>
          <p:spPr bwMode="auto">
            <a:xfrm>
              <a:off x="6948264" y="2967335"/>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002060"/>
                  </a:solidFill>
                  <a:latin typeface="Times New Roman" panose="02020603050405020304" pitchFamily="18" charset="0"/>
                </a:rPr>
                <a:t>16</a:t>
              </a:r>
              <a:endParaRPr lang="zh-CN" altLang="en-US" sz="2400" b="1">
                <a:solidFill>
                  <a:srgbClr val="002060"/>
                </a:solidFill>
                <a:latin typeface="Times New Roman" panose="02020603050405020304" pitchFamily="18" charset="0"/>
                <a:cs typeface="Times New Roman" panose="02020603050405020304" pitchFamily="18" charset="0"/>
              </a:endParaRPr>
            </a:p>
          </p:txBody>
        </p:sp>
        <p:sp>
          <p:nvSpPr>
            <p:cNvPr id="25" name="TextBox 58">
              <a:extLst>
                <a:ext uri="{FF2B5EF4-FFF2-40B4-BE49-F238E27FC236}">
                  <a16:creationId xmlns:a16="http://schemas.microsoft.com/office/drawing/2014/main" id="{AE32D187-D398-4140-AE13-2029A1318394}"/>
                </a:ext>
              </a:extLst>
            </p:cNvPr>
            <p:cNvSpPr txBox="1">
              <a:spLocks noChangeArrowheads="1"/>
            </p:cNvSpPr>
            <p:nvPr/>
          </p:nvSpPr>
          <p:spPr bwMode="auto">
            <a:xfrm>
              <a:off x="7452320" y="3284984"/>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002060"/>
                  </a:solidFill>
                  <a:latin typeface="Times New Roman" panose="02020603050405020304" pitchFamily="18" charset="0"/>
                </a:rPr>
                <a:t>12</a:t>
              </a:r>
              <a:endParaRPr lang="zh-CN" altLang="en-US" sz="2400" b="1">
                <a:solidFill>
                  <a:srgbClr val="002060"/>
                </a:solidFill>
                <a:latin typeface="Times New Roman" panose="02020603050405020304" pitchFamily="18" charset="0"/>
                <a:cs typeface="Times New Roman" panose="02020603050405020304" pitchFamily="18" charset="0"/>
              </a:endParaRPr>
            </a:p>
          </p:txBody>
        </p:sp>
        <p:sp>
          <p:nvSpPr>
            <p:cNvPr id="26" name="TextBox 59">
              <a:extLst>
                <a:ext uri="{FF2B5EF4-FFF2-40B4-BE49-F238E27FC236}">
                  <a16:creationId xmlns:a16="http://schemas.microsoft.com/office/drawing/2014/main" id="{0C8AD25A-1D49-477E-9305-891FEB88241D}"/>
                </a:ext>
              </a:extLst>
            </p:cNvPr>
            <p:cNvSpPr txBox="1">
              <a:spLocks noChangeArrowheads="1"/>
            </p:cNvSpPr>
            <p:nvPr/>
          </p:nvSpPr>
          <p:spPr bwMode="auto">
            <a:xfrm>
              <a:off x="4894318" y="2601998"/>
              <a:ext cx="1113659" cy="39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a:solidFill>
                    <a:srgbClr val="002060"/>
                  </a:solidFill>
                  <a:latin typeface="Times New Roman" panose="02020603050405020304" pitchFamily="18" charset="0"/>
                  <a:ea typeface="黑体" panose="02010609060101010101" pitchFamily="49" charset="-122"/>
                </a:rPr>
                <a:t>人数</a:t>
              </a:r>
              <a:r>
                <a:rPr lang="en-US" altLang="zh-CN" sz="2000">
                  <a:solidFill>
                    <a:srgbClr val="002060"/>
                  </a:solidFill>
                  <a:latin typeface="Times New Roman" panose="02020603050405020304" pitchFamily="18" charset="0"/>
                  <a:ea typeface="黑体" panose="02010609060101010101" pitchFamily="49" charset="-122"/>
                </a:rPr>
                <a:t>(</a:t>
              </a:r>
              <a:r>
                <a:rPr lang="zh-CN" altLang="en-US" sz="2000">
                  <a:solidFill>
                    <a:srgbClr val="002060"/>
                  </a:solidFill>
                  <a:latin typeface="Times New Roman" panose="02020603050405020304" pitchFamily="18" charset="0"/>
                  <a:ea typeface="黑体" panose="02010609060101010101" pitchFamily="49" charset="-122"/>
                </a:rPr>
                <a:t>人</a:t>
              </a:r>
              <a:r>
                <a:rPr lang="en-US" altLang="zh-CN" sz="2000">
                  <a:solidFill>
                    <a:srgbClr val="002060"/>
                  </a:solidFill>
                  <a:latin typeface="Times New Roman" panose="02020603050405020304" pitchFamily="18" charset="0"/>
                  <a:ea typeface="黑体" panose="02010609060101010101" pitchFamily="49" charset="-122"/>
                </a:rPr>
                <a:t>)</a:t>
              </a:r>
            </a:p>
          </p:txBody>
        </p:sp>
        <p:sp>
          <p:nvSpPr>
            <p:cNvPr id="27" name="TextBox 60">
              <a:extLst>
                <a:ext uri="{FF2B5EF4-FFF2-40B4-BE49-F238E27FC236}">
                  <a16:creationId xmlns:a16="http://schemas.microsoft.com/office/drawing/2014/main" id="{96954C31-94D1-44A5-B9CC-7AF0F1B809BD}"/>
                </a:ext>
              </a:extLst>
            </p:cNvPr>
            <p:cNvSpPr txBox="1">
              <a:spLocks noChangeArrowheads="1"/>
            </p:cNvSpPr>
            <p:nvPr/>
          </p:nvSpPr>
          <p:spPr bwMode="auto">
            <a:xfrm>
              <a:off x="8057708" y="4437112"/>
              <a:ext cx="1113659" cy="39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a:solidFill>
                    <a:srgbClr val="002060"/>
                  </a:solidFill>
                  <a:latin typeface="Times New Roman" panose="02020603050405020304" pitchFamily="18" charset="0"/>
                  <a:ea typeface="黑体" panose="02010609060101010101" pitchFamily="49" charset="-122"/>
                </a:rPr>
                <a:t>分数</a:t>
              </a:r>
              <a:r>
                <a:rPr lang="en-US" altLang="zh-CN" sz="2000">
                  <a:solidFill>
                    <a:srgbClr val="002060"/>
                  </a:solidFill>
                  <a:latin typeface="Times New Roman" panose="02020603050405020304" pitchFamily="18" charset="0"/>
                  <a:ea typeface="黑体" panose="02010609060101010101" pitchFamily="49" charset="-122"/>
                </a:rPr>
                <a:t>(</a:t>
              </a:r>
              <a:r>
                <a:rPr lang="zh-CN" altLang="en-US" sz="2000">
                  <a:solidFill>
                    <a:srgbClr val="002060"/>
                  </a:solidFill>
                  <a:latin typeface="Times New Roman" panose="02020603050405020304" pitchFamily="18" charset="0"/>
                  <a:ea typeface="黑体" panose="02010609060101010101" pitchFamily="49" charset="-122"/>
                </a:rPr>
                <a:t>分</a:t>
              </a:r>
              <a:r>
                <a:rPr lang="en-US" altLang="zh-CN" sz="2000">
                  <a:solidFill>
                    <a:srgbClr val="002060"/>
                  </a:solidFill>
                  <a:latin typeface="Times New Roman" panose="02020603050405020304" pitchFamily="18" charset="0"/>
                  <a:ea typeface="黑体" panose="02010609060101010101" pitchFamily="49" charset="-122"/>
                </a:rPr>
                <a:t>)</a:t>
              </a:r>
            </a:p>
          </p:txBody>
        </p:sp>
        <p:sp>
          <p:nvSpPr>
            <p:cNvPr id="28" name="TextBox 61">
              <a:extLst>
                <a:ext uri="{FF2B5EF4-FFF2-40B4-BE49-F238E27FC236}">
                  <a16:creationId xmlns:a16="http://schemas.microsoft.com/office/drawing/2014/main" id="{25017586-F62E-41F7-8150-62887C92F63C}"/>
                </a:ext>
              </a:extLst>
            </p:cNvPr>
            <p:cNvSpPr txBox="1">
              <a:spLocks noChangeArrowheads="1"/>
            </p:cNvSpPr>
            <p:nvPr/>
          </p:nvSpPr>
          <p:spPr bwMode="auto">
            <a:xfrm>
              <a:off x="5148064" y="4859868"/>
              <a:ext cx="5886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b="1">
                  <a:latin typeface="Times New Roman" panose="02020603050405020304" pitchFamily="18" charset="0"/>
                </a:rPr>
                <a:t>49.5</a:t>
              </a:r>
              <a:endParaRPr lang="zh-CN" altLang="en-US" b="1">
                <a:latin typeface="Times New Roman" pitchFamily="18" charset="0"/>
                <a:cs typeface="Times New Roman" panose="02020603050405020304" pitchFamily="18" charset="0"/>
              </a:endParaRPr>
            </a:p>
          </p:txBody>
        </p:sp>
        <p:sp>
          <p:nvSpPr>
            <p:cNvPr id="29" name="TextBox 62">
              <a:extLst>
                <a:ext uri="{FF2B5EF4-FFF2-40B4-BE49-F238E27FC236}">
                  <a16:creationId xmlns:a16="http://schemas.microsoft.com/office/drawing/2014/main" id="{567FFEAE-CBEC-4DDB-B242-B85C427343AC}"/>
                </a:ext>
              </a:extLst>
            </p:cNvPr>
            <p:cNvSpPr txBox="1">
              <a:spLocks noChangeArrowheads="1"/>
            </p:cNvSpPr>
            <p:nvPr/>
          </p:nvSpPr>
          <p:spPr bwMode="auto">
            <a:xfrm>
              <a:off x="5648353" y="4851576"/>
              <a:ext cx="5886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b="1">
                  <a:latin typeface="Times New Roman" panose="02020603050405020304" pitchFamily="18" charset="0"/>
                </a:rPr>
                <a:t>59.5</a:t>
              </a:r>
              <a:endParaRPr lang="zh-CN" altLang="en-US" b="1">
                <a:latin typeface="Times New Roman" panose="02020603050405020304" pitchFamily="18" charset="0"/>
                <a:cs typeface="Times New Roman" panose="02020603050405020304" pitchFamily="18" charset="0"/>
              </a:endParaRPr>
            </a:p>
          </p:txBody>
        </p:sp>
        <p:sp>
          <p:nvSpPr>
            <p:cNvPr id="30" name="TextBox 63">
              <a:extLst>
                <a:ext uri="{FF2B5EF4-FFF2-40B4-BE49-F238E27FC236}">
                  <a16:creationId xmlns:a16="http://schemas.microsoft.com/office/drawing/2014/main" id="{8587D917-CB5E-4BFD-BD18-3C6E06563962}"/>
                </a:ext>
              </a:extLst>
            </p:cNvPr>
            <p:cNvSpPr txBox="1">
              <a:spLocks noChangeArrowheads="1"/>
            </p:cNvSpPr>
            <p:nvPr/>
          </p:nvSpPr>
          <p:spPr bwMode="auto">
            <a:xfrm>
              <a:off x="6189249" y="4851576"/>
              <a:ext cx="5886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b="1">
                  <a:latin typeface="Times New Roman" panose="02020603050405020304" pitchFamily="18" charset="0"/>
                </a:rPr>
                <a:t>69.5</a:t>
              </a:r>
              <a:endParaRPr lang="zh-CN" altLang="en-US" b="1">
                <a:latin typeface="Times New Roman" panose="02020603050405020304" pitchFamily="18" charset="0"/>
                <a:cs typeface="Times New Roman" panose="02020603050405020304" pitchFamily="18" charset="0"/>
              </a:endParaRPr>
            </a:p>
          </p:txBody>
        </p:sp>
        <p:sp>
          <p:nvSpPr>
            <p:cNvPr id="31" name="TextBox 64">
              <a:extLst>
                <a:ext uri="{FF2B5EF4-FFF2-40B4-BE49-F238E27FC236}">
                  <a16:creationId xmlns:a16="http://schemas.microsoft.com/office/drawing/2014/main" id="{E715B9A5-5AF3-4A0E-BC9F-4E6500B7C7F4}"/>
                </a:ext>
              </a:extLst>
            </p:cNvPr>
            <p:cNvSpPr txBox="1">
              <a:spLocks noChangeArrowheads="1"/>
            </p:cNvSpPr>
            <p:nvPr/>
          </p:nvSpPr>
          <p:spPr bwMode="auto">
            <a:xfrm>
              <a:off x="6725120" y="4860368"/>
              <a:ext cx="5886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b="1">
                  <a:latin typeface="Times New Roman" panose="02020603050405020304" pitchFamily="18" charset="0"/>
                </a:rPr>
                <a:t>79.5</a:t>
              </a:r>
              <a:endParaRPr lang="zh-CN" altLang="en-US" b="1">
                <a:latin typeface="Times New Roman" panose="02020603050405020304" pitchFamily="18" charset="0"/>
                <a:cs typeface="Times New Roman" panose="02020603050405020304" pitchFamily="18" charset="0"/>
              </a:endParaRPr>
            </a:p>
          </p:txBody>
        </p:sp>
        <p:sp>
          <p:nvSpPr>
            <p:cNvPr id="32" name="TextBox 65">
              <a:extLst>
                <a:ext uri="{FF2B5EF4-FFF2-40B4-BE49-F238E27FC236}">
                  <a16:creationId xmlns:a16="http://schemas.microsoft.com/office/drawing/2014/main" id="{E214713B-F1E2-4473-AB4B-8DE607C2D994}"/>
                </a:ext>
              </a:extLst>
            </p:cNvPr>
            <p:cNvSpPr txBox="1">
              <a:spLocks noChangeArrowheads="1"/>
            </p:cNvSpPr>
            <p:nvPr/>
          </p:nvSpPr>
          <p:spPr bwMode="auto">
            <a:xfrm>
              <a:off x="7269369" y="4862040"/>
              <a:ext cx="5886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b="1">
                  <a:latin typeface="Times New Roman" panose="02020603050405020304" pitchFamily="18" charset="0"/>
                </a:rPr>
                <a:t>89.5</a:t>
              </a:r>
              <a:endParaRPr lang="zh-CN" altLang="en-US" b="1">
                <a:latin typeface="Times New Roman" panose="02020603050405020304" pitchFamily="18" charset="0"/>
                <a:cs typeface="Times New Roman" panose="02020603050405020304" pitchFamily="18" charset="0"/>
              </a:endParaRPr>
            </a:p>
          </p:txBody>
        </p:sp>
        <p:sp>
          <p:nvSpPr>
            <p:cNvPr id="33" name="TextBox 66">
              <a:extLst>
                <a:ext uri="{FF2B5EF4-FFF2-40B4-BE49-F238E27FC236}">
                  <a16:creationId xmlns:a16="http://schemas.microsoft.com/office/drawing/2014/main" id="{277FBEF4-7BF7-47EF-9FF0-9F3700C087CF}"/>
                </a:ext>
              </a:extLst>
            </p:cNvPr>
            <p:cNvSpPr txBox="1">
              <a:spLocks noChangeArrowheads="1"/>
            </p:cNvSpPr>
            <p:nvPr/>
          </p:nvSpPr>
          <p:spPr bwMode="auto">
            <a:xfrm>
              <a:off x="7740352" y="4851576"/>
              <a:ext cx="5886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b="1">
                  <a:latin typeface="Times New Roman" panose="02020603050405020304" pitchFamily="18" charset="0"/>
                </a:rPr>
                <a:t>99.5</a:t>
              </a:r>
              <a:endParaRPr lang="zh-CN" altLang="en-US" b="1">
                <a:latin typeface="Times New Roman" panose="02020603050405020304" pitchFamily="18" charset="0"/>
                <a:cs typeface="Times New Roman" panose="02020603050405020304" pitchFamily="18" charset="0"/>
              </a:endParaRPr>
            </a:p>
          </p:txBody>
        </p:sp>
      </p:grpSp>
      <p:sp>
        <p:nvSpPr>
          <p:cNvPr id="34" name="文本框 19">
            <a:extLst>
              <a:ext uri="{FF2B5EF4-FFF2-40B4-BE49-F238E27FC236}">
                <a16:creationId xmlns:a16="http://schemas.microsoft.com/office/drawing/2014/main" id="{78D24EDF-19F6-4094-B22E-9B60A35C9A04}"/>
              </a:ext>
            </a:extLst>
          </p:cNvPr>
          <p:cNvSpPr>
            <a:spLocks noChangeArrowheads="1"/>
          </p:cNvSpPr>
          <p:nvPr/>
        </p:nvSpPr>
        <p:spPr bwMode="auto">
          <a:xfrm>
            <a:off x="11114" y="1046025"/>
            <a:ext cx="56848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800" b="1">
                <a:solidFill>
                  <a:srgbClr val="FF0000"/>
                </a:solidFill>
                <a:latin typeface="微软雅黑" panose="020b0503020204020204" pitchFamily="34" charset="-122"/>
                <a:ea typeface="微软雅黑" panose="020b0503020204020204" pitchFamily="34" charset="-122"/>
              </a:rPr>
              <a:t>专题五  频数分布直方图及其应用</a:t>
            </a:r>
          </a:p>
        </p:txBody>
      </p:sp>
      <p:sp>
        <p:nvSpPr>
          <p:cNvPr id="35" name="TextBox 28">
            <a:extLst>
              <a:ext uri="{FF2B5EF4-FFF2-40B4-BE49-F238E27FC236}">
                <a16:creationId xmlns:a16="http://schemas.microsoft.com/office/drawing/2014/main" id="{02F8811D-E0B0-4D0D-8E32-50986DEC4205}"/>
              </a:ext>
            </a:extLst>
          </p:cNvPr>
          <p:cNvSpPr txBox="1">
            <a:spLocks noChangeArrowheads="1"/>
          </p:cNvSpPr>
          <p:nvPr/>
        </p:nvSpPr>
        <p:spPr bwMode="auto">
          <a:xfrm>
            <a:off x="2765349" y="2629366"/>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a:solidFill>
                  <a:srgbClr val="FF0000"/>
                </a:solidFill>
                <a:latin typeface="Times New Roman" panose="02020603050405020304" pitchFamily="18" charset="0"/>
              </a:rPr>
              <a:t>50</a:t>
            </a:r>
          </a:p>
        </p:txBody>
      </p:sp>
      <p:sp>
        <p:nvSpPr>
          <p:cNvPr id="36" name="矩形 29">
            <a:extLst>
              <a:ext uri="{FF2B5EF4-FFF2-40B4-BE49-F238E27FC236}">
                <a16:creationId xmlns:a16="http://schemas.microsoft.com/office/drawing/2014/main" id="{525C57A0-67CC-4D82-8C86-885C055D62EC}"/>
              </a:ext>
            </a:extLst>
          </p:cNvPr>
          <p:cNvSpPr>
            <a:spLocks noChangeArrowheads="1"/>
          </p:cNvSpPr>
          <p:nvPr/>
        </p:nvSpPr>
        <p:spPr bwMode="auto">
          <a:xfrm>
            <a:off x="2934087" y="3888253"/>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a:solidFill>
                  <a:srgbClr val="FF0000"/>
                </a:solidFill>
                <a:latin typeface="Times New Roman" panose="02020603050405020304" pitchFamily="18" charset="0"/>
              </a:rPr>
              <a:t>10</a:t>
            </a:r>
          </a:p>
        </p:txBody>
      </p:sp>
      <p:sp>
        <p:nvSpPr>
          <p:cNvPr id="37" name="矩形 30">
            <a:extLst>
              <a:ext uri="{FF2B5EF4-FFF2-40B4-BE49-F238E27FC236}">
                <a16:creationId xmlns:a16="http://schemas.microsoft.com/office/drawing/2014/main" id="{0BFE8874-4BF7-420A-820B-AAAA5409BB14}"/>
              </a:ext>
            </a:extLst>
          </p:cNvPr>
          <p:cNvSpPr>
            <a:spLocks noChangeArrowheads="1"/>
          </p:cNvSpPr>
          <p:nvPr/>
        </p:nvSpPr>
        <p:spPr bwMode="auto">
          <a:xfrm>
            <a:off x="1199456" y="5811975"/>
            <a:ext cx="11287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a:solidFill>
                  <a:srgbClr val="FF0000"/>
                </a:solidFill>
                <a:latin typeface="Times New Roman" panose="02020603050405020304" pitchFamily="18" charset="0"/>
              </a:rPr>
              <a:t>56%</a:t>
            </a:r>
          </a:p>
        </p:txBody>
      </p:sp>
      <p:sp>
        <p:nvSpPr>
          <p:cNvPr id="38" name="TextBox 50">
            <a:extLst>
              <a:ext uri="{FF2B5EF4-FFF2-40B4-BE49-F238E27FC236}">
                <a16:creationId xmlns:a16="http://schemas.microsoft.com/office/drawing/2014/main" id="{D9BC11E7-8736-4F51-A595-59E29F3D1784}"/>
              </a:ext>
            </a:extLst>
          </p:cNvPr>
          <p:cNvSpPr txBox="1">
            <a:spLocks noChangeArrowheads="1"/>
          </p:cNvSpPr>
          <p:nvPr/>
        </p:nvSpPr>
        <p:spPr bwMode="auto">
          <a:xfrm>
            <a:off x="6636385" y="5083001"/>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latin typeface="Times New Roman" panose="02020603050405020304" pitchFamily="18" charset="0"/>
              </a:rPr>
              <a:t>0</a:t>
            </a:r>
            <a:endParaRPr lang="zh-CN" altLang="en-US" sz="2400" b="1">
              <a:latin typeface="Times New Roman" panose="02020603050405020304" pitchFamily="18" charset="0"/>
              <a:cs typeface="Times New Roman" panose="02020603050405020304" pitchFamily="18" charset="0"/>
            </a:endParaRPr>
          </a:p>
        </p:txBody>
      </p:sp>
      <p:sp>
        <p:nvSpPr>
          <p:cNvPr id="39" name="Text Box 6">
            <a:extLst>
              <a:ext uri="{FF2B5EF4-FFF2-40B4-BE49-F238E27FC236}">
                <a16:creationId xmlns:a16="http://schemas.microsoft.com/office/drawing/2014/main" id="{0E7AADC4-182C-4C8A-A46E-078BDF05B858}"/>
              </a:ext>
            </a:extLst>
          </p:cNvPr>
          <p:cNvSpPr txBox="1">
            <a:spLocks noChangeArrowheads="1"/>
          </p:cNvSpPr>
          <p:nvPr/>
        </p:nvSpPr>
        <p:spPr bwMode="auto">
          <a:xfrm>
            <a:off x="263352" y="5592142"/>
            <a:ext cx="11697446" cy="1077218"/>
          </a:xfrm>
          <a:prstGeom prst="rect">
            <a:avLst/>
          </a:prstGeom>
          <a:solidFill>
            <a:srgbClr val="FFFF00"/>
          </a:solidFill>
          <a:ln>
            <a:solidFill>
              <a:schemeClr val="tx1">
                <a:lumMod val="95000"/>
                <a:lumOff val="5000"/>
              </a:schemeClr>
            </a:solidFill>
          </a:ln>
        </p:spPr>
        <p:txBody>
          <a:bodyPr wrap="square">
            <a:spAutoFit/>
          </a:bodyPr>
          <a:lstStyle>
            <a:defPPr>
              <a:defRPr lang="zh-CN"/>
            </a:defPPr>
            <a:lvl1pPr>
              <a:defRPr sz="3200" b="1">
                <a:solidFill>
                  <a:srgbClr val="002060"/>
                </a:solidFill>
                <a:latin typeface="Times New Roman" panose="02020603050405020304" pitchFamily="18" charset="0"/>
                <a:ea typeface="黑体" panose="02010609060101010101" pitchFamily="49" charset="-122"/>
              </a:defRPr>
            </a:lvl1pPr>
          </a:lstStyle>
          <a:p>
            <a:r>
              <a:rPr lang="en-US" altLang="zh-CN"/>
              <a:t>【</a:t>
            </a:r>
            <a:r>
              <a:rPr lang="zh-CN" altLang="en-US"/>
              <a:t>点睛</a:t>
            </a:r>
            <a:r>
              <a:rPr lang="en-US" altLang="zh-CN"/>
              <a:t>】</a:t>
            </a:r>
            <a:r>
              <a:rPr lang="zh-CN" altLang="en-US" b="0">
                <a:solidFill>
                  <a:schemeClr val="tx1"/>
                </a:solidFill>
              </a:rPr>
              <a:t>学会从图形中获取信息，然后利用所得信息结合已知解决问题，其中要注意结合统计图的特点</a:t>
            </a:r>
            <a:r>
              <a:rPr lang="en-US" altLang="zh-CN" b="0">
                <a:solidFill>
                  <a:schemeClr val="tx1"/>
                </a:solidFill>
              </a:rPr>
              <a:t>.</a:t>
            </a:r>
          </a:p>
        </p:txBody>
      </p:sp>
      <p:sp>
        <p:nvSpPr>
          <p:cNvPr id="40" name="矩形 39">
            <a:extLst>
              <a:ext uri="{FF2B5EF4-FFF2-40B4-BE49-F238E27FC236}">
                <a16:creationId xmlns:a16="http://schemas.microsoft.com/office/drawing/2014/main" id="{A12B2D25-AF69-426D-B012-6594C9A2D9E1}"/>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47573256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after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9"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6">
            <a:extLst>
              <a:ext uri="{FF2B5EF4-FFF2-40B4-BE49-F238E27FC236}">
                <a16:creationId xmlns:a16="http://schemas.microsoft.com/office/drawing/2014/main" id="{7DE46FC5-0C43-4DA3-BCBF-35A664854F96}"/>
              </a:ext>
            </a:extLst>
          </p:cNvPr>
          <p:cNvSpPr txBox="1">
            <a:spLocks noChangeArrowheads="1"/>
          </p:cNvSpPr>
          <p:nvPr/>
        </p:nvSpPr>
        <p:spPr bwMode="auto">
          <a:xfrm>
            <a:off x="95672" y="908720"/>
            <a:ext cx="12000656"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a:latin typeface="黑体" panose="02010609060101010101" pitchFamily="49" charset="-122"/>
                <a:ea typeface="黑体" panose="02010609060101010101" pitchFamily="49" charset="-122"/>
              </a:rPr>
              <a:t>【</a:t>
            </a:r>
            <a:r>
              <a:rPr lang="zh-CN" altLang="en-US" sz="2800">
                <a:latin typeface="黑体" panose="02010609060101010101" pitchFamily="49" charset="-122"/>
                <a:ea typeface="黑体" panose="02010609060101010101" pitchFamily="49" charset="-122"/>
              </a:rPr>
              <a:t>应用迁移</a:t>
            </a:r>
            <a:r>
              <a:rPr lang="en-US" altLang="zh-CN" sz="2800">
                <a:latin typeface="黑体" panose="02010609060101010101" pitchFamily="49" charset="-122"/>
                <a:ea typeface="黑体" panose="02010609060101010101" pitchFamily="49" charset="-122"/>
              </a:rPr>
              <a:t>】</a:t>
            </a:r>
          </a:p>
          <a:p>
            <a:r>
              <a:rPr lang="zh-CN" altLang="en-US" sz="2800">
                <a:latin typeface="黑体" panose="02010609060101010101" pitchFamily="49" charset="-122"/>
                <a:ea typeface="黑体" panose="02010609060101010101" pitchFamily="49" charset="-122"/>
              </a:rPr>
              <a:t>   为进一步加强中小学生近视眼的防控，市教育局近期下发了有关文件</a:t>
            </a:r>
            <a:r>
              <a:rPr lang="en-US" altLang="zh-CN" sz="2800">
                <a:latin typeface="黑体" panose="02010609060101010101" pitchFamily="49" charset="-122"/>
                <a:ea typeface="黑体" panose="02010609060101010101" pitchFamily="49" charset="-122"/>
              </a:rPr>
              <a:t>,</a:t>
            </a:r>
            <a:r>
              <a:rPr lang="zh-CN" altLang="en-US" sz="2800">
                <a:latin typeface="黑体" panose="02010609060101010101" pitchFamily="49" charset="-122"/>
                <a:ea typeface="黑体" panose="02010609060101010101" pitchFamily="49" charset="-122"/>
              </a:rPr>
              <a:t>将学生视力保护工作纳入学校和教师的考核内容</a:t>
            </a:r>
            <a:r>
              <a:rPr lang="en-US" altLang="zh-CN" sz="2800">
                <a:latin typeface="黑体" panose="02010609060101010101" pitchFamily="49" charset="-122"/>
                <a:ea typeface="黑体" panose="02010609060101010101" pitchFamily="49" charset="-122"/>
              </a:rPr>
              <a:t>,</a:t>
            </a:r>
            <a:r>
              <a:rPr lang="zh-CN" altLang="en-US" sz="2800">
                <a:latin typeface="黑体" panose="02010609060101010101" pitchFamily="49" charset="-122"/>
                <a:ea typeface="黑体" panose="02010609060101010101" pitchFamily="49" charset="-122"/>
              </a:rPr>
              <a:t>为此</a:t>
            </a:r>
            <a:r>
              <a:rPr lang="en-US" altLang="zh-CN" sz="2800">
                <a:latin typeface="黑体" panose="02010609060101010101" pitchFamily="49" charset="-122"/>
                <a:ea typeface="黑体" panose="02010609060101010101" pitchFamily="49" charset="-122"/>
              </a:rPr>
              <a:t>,</a:t>
            </a:r>
            <a:r>
              <a:rPr lang="zh-CN" altLang="en-US" sz="2800">
                <a:latin typeface="黑体" panose="02010609060101010101" pitchFamily="49" charset="-122"/>
                <a:ea typeface="黑体" panose="02010609060101010101" pitchFamily="49" charset="-122"/>
              </a:rPr>
              <a:t>某县教育主管部门对今年初中毕业生的视力进行了一次抽样调查，并根据调查结果绘制如下频数分布表和频数分布直方图的一部分．</a:t>
            </a:r>
            <a:endParaRPr lang="zh-CN" altLang="en-US" sz="2800" b="1">
              <a:latin typeface="黑体" panose="02010609060101010101" pitchFamily="49" charset="-122"/>
              <a:ea typeface="黑体" panose="02010609060101010101" pitchFamily="49" charset="-122"/>
            </a:endParaRPr>
          </a:p>
        </p:txBody>
      </p:sp>
      <p:pic>
        <p:nvPicPr>
          <p:cNvPr id="3" name="Picture 28" descr="c:\users\administrator\appdata\roaming\360se6\User Data\temp\201207131319575243667.png">
            <a:extLst>
              <a:ext uri="{FF2B5EF4-FFF2-40B4-BE49-F238E27FC236}">
                <a16:creationId xmlns:a16="http://schemas.microsoft.com/office/drawing/2014/main" id="{E91DA946-EDF6-40B6-AEF6-CD18E464BAB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143672" y="3702512"/>
            <a:ext cx="4427393" cy="2649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0" descr="c:\users\administrator\appdata\roaming\360se6\User Data\temp\201207131319575867671.png">
            <a:extLst>
              <a:ext uri="{FF2B5EF4-FFF2-40B4-BE49-F238E27FC236}">
                <a16:creationId xmlns:a16="http://schemas.microsoft.com/office/drawing/2014/main" id="{1BC1E646-66BB-470B-91A0-E272FC1B605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925962" y="3679220"/>
            <a:ext cx="4170366" cy="2837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a:extLst>
              <a:ext uri="{FF2B5EF4-FFF2-40B4-BE49-F238E27FC236}">
                <a16:creationId xmlns:a16="http://schemas.microsoft.com/office/drawing/2014/main" id="{FC40D0A9-9632-4998-8E00-DB6DEA3A9E8A}"/>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345885995"/>
      </p:ext>
    </p:extLst>
  </p:cSld>
  <p:clrMapOvr>
    <a:masterClrMapping/>
  </p:clrMapOvr>
  <p:transition/>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grpSp>
        <p:nvGrpSpPr>
          <p:cNvPr id="67" name="组合 66">
            <a:extLst>
              <a:ext uri="{FF2B5EF4-FFF2-40B4-BE49-F238E27FC236}">
                <a16:creationId xmlns:a16="http://schemas.microsoft.com/office/drawing/2014/main" id="{026A1349-44DF-4E76-8957-B8AA98C7B806}"/>
              </a:ext>
            </a:extLst>
          </p:cNvPr>
          <p:cNvGrpSpPr/>
          <p:nvPr/>
        </p:nvGrpSpPr>
        <p:grpSpPr>
          <a:xfrm>
            <a:off x="1703512" y="874214"/>
            <a:ext cx="8466138" cy="5780087"/>
            <a:chOff x="130175" y="658813"/>
            <a:chExt cx="8466138" cy="5780087"/>
          </a:xfrm>
        </p:grpSpPr>
        <p:sp>
          <p:nvSpPr>
            <p:cNvPr id="68" name="TextBox 37">
              <a:extLst>
                <a:ext uri="{FF2B5EF4-FFF2-40B4-BE49-F238E27FC236}">
                  <a16:creationId xmlns:a16="http://schemas.microsoft.com/office/drawing/2014/main" id="{97EDB6F6-02FE-4C21-98F8-9B4EA9757802}"/>
                </a:ext>
              </a:extLst>
            </p:cNvPr>
            <p:cNvSpPr txBox="1">
              <a:spLocks noChangeArrowheads="1"/>
            </p:cNvSpPr>
            <p:nvPr/>
          </p:nvSpPr>
          <p:spPr bwMode="auto">
            <a:xfrm>
              <a:off x="130175" y="3348038"/>
              <a:ext cx="800100" cy="461962"/>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latin typeface="黑体" panose="02010609060101010101" pitchFamily="49" charset="-122"/>
                  <a:ea typeface="黑体" panose="02010609060101010101" pitchFamily="49" charset="-122"/>
                </a:rPr>
                <a:t>调查</a:t>
              </a:r>
            </a:p>
          </p:txBody>
        </p:sp>
        <p:sp>
          <p:nvSpPr>
            <p:cNvPr id="69" name="TextBox 38">
              <a:extLst>
                <a:ext uri="{FF2B5EF4-FFF2-40B4-BE49-F238E27FC236}">
                  <a16:creationId xmlns:a16="http://schemas.microsoft.com/office/drawing/2014/main" id="{E97FC4EF-D471-4B42-9885-0ABBFC003496}"/>
                </a:ext>
              </a:extLst>
            </p:cNvPr>
            <p:cNvSpPr txBox="1">
              <a:spLocks noChangeArrowheads="1"/>
            </p:cNvSpPr>
            <p:nvPr/>
          </p:nvSpPr>
          <p:spPr bwMode="auto">
            <a:xfrm>
              <a:off x="1427163" y="2781300"/>
              <a:ext cx="1416050" cy="461963"/>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latin typeface="黑体" panose="02010609060101010101" pitchFamily="49" charset="-122"/>
                  <a:ea typeface="黑体" panose="02010609060101010101" pitchFamily="49" charset="-122"/>
                </a:rPr>
                <a:t>全面调查</a:t>
              </a:r>
            </a:p>
          </p:txBody>
        </p:sp>
        <p:sp>
          <p:nvSpPr>
            <p:cNvPr id="70" name="TextBox 39">
              <a:extLst>
                <a:ext uri="{FF2B5EF4-FFF2-40B4-BE49-F238E27FC236}">
                  <a16:creationId xmlns:a16="http://schemas.microsoft.com/office/drawing/2014/main" id="{942D8F03-8F11-410B-957A-FB1BC7DEEA17}"/>
                </a:ext>
              </a:extLst>
            </p:cNvPr>
            <p:cNvSpPr txBox="1">
              <a:spLocks noChangeArrowheads="1"/>
            </p:cNvSpPr>
            <p:nvPr/>
          </p:nvSpPr>
          <p:spPr bwMode="auto">
            <a:xfrm>
              <a:off x="1435100" y="3868738"/>
              <a:ext cx="1416050" cy="461962"/>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latin typeface="黑体" panose="02010609060101010101" pitchFamily="49" charset="-122"/>
                  <a:ea typeface="黑体" panose="02010609060101010101" pitchFamily="49" charset="-122"/>
                </a:rPr>
                <a:t>抽样调查</a:t>
              </a:r>
            </a:p>
          </p:txBody>
        </p:sp>
        <p:sp>
          <p:nvSpPr>
            <p:cNvPr id="71" name="TextBox 40">
              <a:extLst>
                <a:ext uri="{FF2B5EF4-FFF2-40B4-BE49-F238E27FC236}">
                  <a16:creationId xmlns:a16="http://schemas.microsoft.com/office/drawing/2014/main" id="{1715A42F-C1FB-42FB-A3F7-DD805FCA3060}"/>
                </a:ext>
              </a:extLst>
            </p:cNvPr>
            <p:cNvSpPr txBox="1">
              <a:spLocks noChangeArrowheads="1"/>
            </p:cNvSpPr>
            <p:nvPr/>
          </p:nvSpPr>
          <p:spPr bwMode="auto">
            <a:xfrm>
              <a:off x="3362325" y="4840288"/>
              <a:ext cx="801688" cy="460375"/>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latin typeface="黑体" panose="02010609060101010101" pitchFamily="49" charset="-122"/>
                  <a:ea typeface="黑体" panose="02010609060101010101" pitchFamily="49" charset="-122"/>
                </a:rPr>
                <a:t>样本</a:t>
              </a:r>
            </a:p>
          </p:txBody>
        </p:sp>
        <p:sp>
          <p:nvSpPr>
            <p:cNvPr id="72" name="TextBox 41">
              <a:extLst>
                <a:ext uri="{FF2B5EF4-FFF2-40B4-BE49-F238E27FC236}">
                  <a16:creationId xmlns:a16="http://schemas.microsoft.com/office/drawing/2014/main" id="{FD953332-1A2B-491D-820F-89F1A8FF74F8}"/>
                </a:ext>
              </a:extLst>
            </p:cNvPr>
            <p:cNvSpPr txBox="1">
              <a:spLocks noChangeArrowheads="1"/>
            </p:cNvSpPr>
            <p:nvPr/>
          </p:nvSpPr>
          <p:spPr bwMode="auto">
            <a:xfrm>
              <a:off x="4532313" y="4191000"/>
              <a:ext cx="800100" cy="461963"/>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latin typeface="黑体" panose="02010609060101010101" pitchFamily="49" charset="-122"/>
                  <a:ea typeface="黑体" panose="02010609060101010101" pitchFamily="49" charset="-122"/>
                </a:rPr>
                <a:t>总体</a:t>
              </a:r>
            </a:p>
          </p:txBody>
        </p:sp>
        <p:sp>
          <p:nvSpPr>
            <p:cNvPr id="73" name="TextBox 42">
              <a:extLst>
                <a:ext uri="{FF2B5EF4-FFF2-40B4-BE49-F238E27FC236}">
                  <a16:creationId xmlns:a16="http://schemas.microsoft.com/office/drawing/2014/main" id="{CC8AB141-41DF-450E-9F8D-8137A7BB6132}"/>
                </a:ext>
              </a:extLst>
            </p:cNvPr>
            <p:cNvSpPr txBox="1">
              <a:spLocks noChangeArrowheads="1"/>
            </p:cNvSpPr>
            <p:nvPr/>
          </p:nvSpPr>
          <p:spPr bwMode="auto">
            <a:xfrm>
              <a:off x="4522788" y="4840288"/>
              <a:ext cx="800100" cy="460375"/>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latin typeface="黑体" panose="02010609060101010101" pitchFamily="49" charset="-122"/>
                  <a:ea typeface="黑体" panose="02010609060101010101" pitchFamily="49" charset="-122"/>
                </a:rPr>
                <a:t>个体</a:t>
              </a:r>
            </a:p>
          </p:txBody>
        </p:sp>
        <p:sp>
          <p:nvSpPr>
            <p:cNvPr id="74" name="TextBox 43">
              <a:extLst>
                <a:ext uri="{FF2B5EF4-FFF2-40B4-BE49-F238E27FC236}">
                  <a16:creationId xmlns:a16="http://schemas.microsoft.com/office/drawing/2014/main" id="{3690C1B9-1541-4B9A-BF3A-CB011D033206}"/>
                </a:ext>
              </a:extLst>
            </p:cNvPr>
            <p:cNvSpPr txBox="1">
              <a:spLocks noChangeArrowheads="1"/>
            </p:cNvSpPr>
            <p:nvPr/>
          </p:nvSpPr>
          <p:spPr bwMode="auto">
            <a:xfrm>
              <a:off x="4516438" y="5976938"/>
              <a:ext cx="1416050" cy="461962"/>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latin typeface="黑体" panose="02010609060101010101" pitchFamily="49" charset="-122"/>
                  <a:ea typeface="黑体" panose="02010609060101010101" pitchFamily="49" charset="-122"/>
                </a:rPr>
                <a:t>样本容量</a:t>
              </a:r>
            </a:p>
          </p:txBody>
        </p:sp>
        <p:sp>
          <p:nvSpPr>
            <p:cNvPr id="75" name="TextBox 44">
              <a:extLst>
                <a:ext uri="{FF2B5EF4-FFF2-40B4-BE49-F238E27FC236}">
                  <a16:creationId xmlns:a16="http://schemas.microsoft.com/office/drawing/2014/main" id="{41813BED-C0C1-4332-AA39-B38839AE082F}"/>
                </a:ext>
              </a:extLst>
            </p:cNvPr>
            <p:cNvSpPr txBox="1">
              <a:spLocks noChangeArrowheads="1"/>
            </p:cNvSpPr>
            <p:nvPr/>
          </p:nvSpPr>
          <p:spPr bwMode="auto">
            <a:xfrm>
              <a:off x="6180138" y="4365625"/>
              <a:ext cx="1416050" cy="830263"/>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latin typeface="黑体" panose="02010609060101010101" pitchFamily="49" charset="-122"/>
                  <a:ea typeface="黑体" panose="02010609060101010101" pitchFamily="49" charset="-122"/>
                </a:rPr>
                <a:t>属性一致</a:t>
              </a:r>
              <a:endParaRPr lang="en-US" altLang="zh-CN" sz="2400">
                <a:latin typeface="黑体" panose="02010609060101010101" pitchFamily="49" charset="-122"/>
                <a:ea typeface="黑体" panose="02010609060101010101" pitchFamily="49" charset="-122"/>
              </a:endParaRPr>
            </a:p>
            <a:p>
              <a:r>
                <a:rPr lang="zh-CN" altLang="en-US" sz="2400">
                  <a:latin typeface="黑体" panose="02010609060101010101" pitchFamily="49" charset="-122"/>
                  <a:ea typeface="黑体" panose="02010609060101010101" pitchFamily="49" charset="-122"/>
                </a:rPr>
                <a:t>范围不同</a:t>
              </a:r>
            </a:p>
          </p:txBody>
        </p:sp>
        <p:sp>
          <p:nvSpPr>
            <p:cNvPr id="76" name="TextBox 45">
              <a:extLst>
                <a:ext uri="{FF2B5EF4-FFF2-40B4-BE49-F238E27FC236}">
                  <a16:creationId xmlns:a16="http://schemas.microsoft.com/office/drawing/2014/main" id="{7E88C6FA-2AAD-4043-A671-8531E9AEEB4E}"/>
                </a:ext>
              </a:extLst>
            </p:cNvPr>
            <p:cNvSpPr txBox="1">
              <a:spLocks noChangeArrowheads="1"/>
            </p:cNvSpPr>
            <p:nvPr/>
          </p:nvSpPr>
          <p:spPr bwMode="auto">
            <a:xfrm>
              <a:off x="3494088" y="2276475"/>
              <a:ext cx="554037" cy="1323975"/>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黑体" panose="02010609060101010101" pitchFamily="49" charset="-122"/>
                  <a:ea typeface="黑体" panose="02010609060101010101" pitchFamily="49" charset="-122"/>
                </a:rPr>
                <a:t>收集数据</a:t>
              </a:r>
            </a:p>
          </p:txBody>
        </p:sp>
        <p:sp>
          <p:nvSpPr>
            <p:cNvPr id="77" name="TextBox 47">
              <a:extLst>
                <a:ext uri="{FF2B5EF4-FFF2-40B4-BE49-F238E27FC236}">
                  <a16:creationId xmlns:a16="http://schemas.microsoft.com/office/drawing/2014/main" id="{4A695B86-7B52-41C6-B6F9-7382AD9A1455}"/>
                </a:ext>
              </a:extLst>
            </p:cNvPr>
            <p:cNvSpPr txBox="1">
              <a:spLocks noChangeArrowheads="1"/>
            </p:cNvSpPr>
            <p:nvPr/>
          </p:nvSpPr>
          <p:spPr bwMode="auto">
            <a:xfrm>
              <a:off x="4735513" y="2268538"/>
              <a:ext cx="554037" cy="1322387"/>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黑体" panose="02010609060101010101" pitchFamily="49" charset="-122"/>
                  <a:ea typeface="黑体" panose="02010609060101010101" pitchFamily="49" charset="-122"/>
                </a:rPr>
                <a:t>整理数据</a:t>
              </a:r>
            </a:p>
          </p:txBody>
        </p:sp>
        <p:sp>
          <p:nvSpPr>
            <p:cNvPr id="78" name="TextBox 48">
              <a:extLst>
                <a:ext uri="{FF2B5EF4-FFF2-40B4-BE49-F238E27FC236}">
                  <a16:creationId xmlns:a16="http://schemas.microsoft.com/office/drawing/2014/main" id="{04999C22-CA28-4253-AD8B-33F12790E3F8}"/>
                </a:ext>
              </a:extLst>
            </p:cNvPr>
            <p:cNvSpPr txBox="1">
              <a:spLocks noChangeArrowheads="1"/>
            </p:cNvSpPr>
            <p:nvPr/>
          </p:nvSpPr>
          <p:spPr bwMode="auto">
            <a:xfrm>
              <a:off x="5967413" y="2259013"/>
              <a:ext cx="554037" cy="1323975"/>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黑体" panose="02010609060101010101" pitchFamily="49" charset="-122"/>
                  <a:ea typeface="黑体" panose="02010609060101010101" pitchFamily="49" charset="-122"/>
                </a:rPr>
                <a:t>描述数据</a:t>
              </a:r>
            </a:p>
          </p:txBody>
        </p:sp>
        <p:sp>
          <p:nvSpPr>
            <p:cNvPr id="79" name="TextBox 49">
              <a:extLst>
                <a:ext uri="{FF2B5EF4-FFF2-40B4-BE49-F238E27FC236}">
                  <a16:creationId xmlns:a16="http://schemas.microsoft.com/office/drawing/2014/main" id="{68562E22-8403-4AB0-AB2E-AD363F3877B5}"/>
                </a:ext>
              </a:extLst>
            </p:cNvPr>
            <p:cNvSpPr txBox="1">
              <a:spLocks noChangeArrowheads="1"/>
            </p:cNvSpPr>
            <p:nvPr/>
          </p:nvSpPr>
          <p:spPr bwMode="auto">
            <a:xfrm>
              <a:off x="6992938" y="2235200"/>
              <a:ext cx="554037" cy="1323975"/>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黑体" panose="02010609060101010101" pitchFamily="49" charset="-122"/>
                  <a:ea typeface="黑体" panose="02010609060101010101" pitchFamily="49" charset="-122"/>
                </a:rPr>
                <a:t>分析数据</a:t>
              </a:r>
            </a:p>
          </p:txBody>
        </p:sp>
        <p:sp>
          <p:nvSpPr>
            <p:cNvPr id="80" name="TextBox 50">
              <a:extLst>
                <a:ext uri="{FF2B5EF4-FFF2-40B4-BE49-F238E27FC236}">
                  <a16:creationId xmlns:a16="http://schemas.microsoft.com/office/drawing/2014/main" id="{C748F6BB-FE3A-464B-8DB0-FAE3348505A4}"/>
                </a:ext>
              </a:extLst>
            </p:cNvPr>
            <p:cNvSpPr txBox="1">
              <a:spLocks noChangeArrowheads="1"/>
            </p:cNvSpPr>
            <p:nvPr/>
          </p:nvSpPr>
          <p:spPr bwMode="auto">
            <a:xfrm>
              <a:off x="8042275" y="2251075"/>
              <a:ext cx="554038" cy="1322388"/>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黑体" panose="02010609060101010101" pitchFamily="49" charset="-122"/>
                  <a:ea typeface="黑体" panose="02010609060101010101" pitchFamily="49" charset="-122"/>
                </a:rPr>
                <a:t>得出结论</a:t>
              </a:r>
            </a:p>
          </p:txBody>
        </p:sp>
        <p:sp>
          <p:nvSpPr>
            <p:cNvPr id="81" name="TextBox 51">
              <a:extLst>
                <a:ext uri="{FF2B5EF4-FFF2-40B4-BE49-F238E27FC236}">
                  <a16:creationId xmlns:a16="http://schemas.microsoft.com/office/drawing/2014/main" id="{20E74399-35B5-4026-AA98-52D18AC17358}"/>
                </a:ext>
              </a:extLst>
            </p:cNvPr>
            <p:cNvSpPr txBox="1">
              <a:spLocks noChangeArrowheads="1"/>
            </p:cNvSpPr>
            <p:nvPr/>
          </p:nvSpPr>
          <p:spPr bwMode="auto">
            <a:xfrm>
              <a:off x="4284663" y="660400"/>
              <a:ext cx="554037" cy="1016000"/>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黑体" panose="02010609060101010101" pitchFamily="49" charset="-122"/>
                  <a:ea typeface="黑体" panose="02010609060101010101" pitchFamily="49" charset="-122"/>
                </a:rPr>
                <a:t>条形图</a:t>
              </a:r>
            </a:p>
          </p:txBody>
        </p:sp>
        <p:sp>
          <p:nvSpPr>
            <p:cNvPr id="82" name="TextBox 53">
              <a:extLst>
                <a:ext uri="{FF2B5EF4-FFF2-40B4-BE49-F238E27FC236}">
                  <a16:creationId xmlns:a16="http://schemas.microsoft.com/office/drawing/2014/main" id="{AFC8A489-B4F3-4377-BC29-96FEB152276C}"/>
                </a:ext>
              </a:extLst>
            </p:cNvPr>
            <p:cNvSpPr txBox="1">
              <a:spLocks noChangeArrowheads="1"/>
            </p:cNvSpPr>
            <p:nvPr/>
          </p:nvSpPr>
          <p:spPr bwMode="auto">
            <a:xfrm>
              <a:off x="5278438" y="658813"/>
              <a:ext cx="554037" cy="1016000"/>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黑体" panose="02010609060101010101" pitchFamily="49" charset="-122"/>
                  <a:ea typeface="黑体" panose="02010609060101010101" pitchFamily="49" charset="-122"/>
                </a:rPr>
                <a:t>扇形图</a:t>
              </a:r>
            </a:p>
          </p:txBody>
        </p:sp>
        <p:sp>
          <p:nvSpPr>
            <p:cNvPr id="83" name="TextBox 54">
              <a:extLst>
                <a:ext uri="{FF2B5EF4-FFF2-40B4-BE49-F238E27FC236}">
                  <a16:creationId xmlns:a16="http://schemas.microsoft.com/office/drawing/2014/main" id="{D1F85FEF-2A85-4BAA-B000-769239EB892D}"/>
                </a:ext>
              </a:extLst>
            </p:cNvPr>
            <p:cNvSpPr txBox="1">
              <a:spLocks noChangeArrowheads="1"/>
            </p:cNvSpPr>
            <p:nvPr/>
          </p:nvSpPr>
          <p:spPr bwMode="auto">
            <a:xfrm>
              <a:off x="6300788" y="677863"/>
              <a:ext cx="554037" cy="1016000"/>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黑体" panose="02010609060101010101" pitchFamily="49" charset="-122"/>
                  <a:ea typeface="黑体" panose="02010609060101010101" pitchFamily="49" charset="-122"/>
                </a:rPr>
                <a:t>折线图</a:t>
              </a:r>
            </a:p>
          </p:txBody>
        </p:sp>
        <p:sp>
          <p:nvSpPr>
            <p:cNvPr id="84" name="TextBox 55">
              <a:extLst>
                <a:ext uri="{FF2B5EF4-FFF2-40B4-BE49-F238E27FC236}">
                  <a16:creationId xmlns:a16="http://schemas.microsoft.com/office/drawing/2014/main" id="{0EC3C054-90D9-4C22-8F0E-958F2722E0F2}"/>
                </a:ext>
              </a:extLst>
            </p:cNvPr>
            <p:cNvSpPr txBox="1">
              <a:spLocks noChangeArrowheads="1"/>
            </p:cNvSpPr>
            <p:nvPr/>
          </p:nvSpPr>
          <p:spPr bwMode="auto">
            <a:xfrm>
              <a:off x="7258050" y="688975"/>
              <a:ext cx="554038" cy="1014413"/>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黑体" panose="02010609060101010101" pitchFamily="49" charset="-122"/>
                  <a:ea typeface="黑体" panose="02010609060101010101" pitchFamily="49" charset="-122"/>
                </a:rPr>
                <a:t>直方图</a:t>
              </a:r>
            </a:p>
          </p:txBody>
        </p:sp>
        <p:grpSp>
          <p:nvGrpSpPr>
            <p:cNvPr id="85" name="组合 165">
              <a:extLst>
                <a:ext uri="{FF2B5EF4-FFF2-40B4-BE49-F238E27FC236}">
                  <a16:creationId xmlns:a16="http://schemas.microsoft.com/office/drawing/2014/main" id="{7C72D1B7-7E65-4A70-8C7B-E22FDDEC8E9F}"/>
                </a:ext>
              </a:extLst>
            </p:cNvPr>
            <p:cNvGrpSpPr/>
            <p:nvPr/>
          </p:nvGrpSpPr>
          <p:grpSpPr>
            <a:xfrm>
              <a:off x="936625" y="2997200"/>
              <a:ext cx="476250" cy="1152525"/>
              <a:chOff x="936432" y="2996952"/>
              <a:chExt cx="476008" cy="1152128"/>
            </a:xfrm>
          </p:grpSpPr>
          <p:cxnSp>
            <p:nvCxnSpPr>
              <p:cNvPr id="119" name="直接连接符 84">
                <a:extLst>
                  <a:ext uri="{FF2B5EF4-FFF2-40B4-BE49-F238E27FC236}">
                    <a16:creationId xmlns:a16="http://schemas.microsoft.com/office/drawing/2014/main" id="{C9CD0558-851B-4827-BD96-BAE62B5AC39A}"/>
                  </a:ext>
                </a:extLst>
              </p:cNvPr>
              <p:cNvCxnSpPr>
                <a:cxnSpLocks noChangeShapeType="1"/>
              </p:cNvCxnSpPr>
              <p:nvPr/>
            </p:nvCxnSpPr>
            <p:spPr bwMode="auto">
              <a:xfrm>
                <a:off x="1187130" y="2996952"/>
                <a:ext cx="215790" cy="0"/>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20" name="直接连接符 88">
                <a:extLst>
                  <a:ext uri="{FF2B5EF4-FFF2-40B4-BE49-F238E27FC236}">
                    <a16:creationId xmlns:a16="http://schemas.microsoft.com/office/drawing/2014/main" id="{F6BCEED3-4B41-4E3B-A9BA-729DE6AC293C}"/>
                  </a:ext>
                </a:extLst>
              </p:cNvPr>
              <p:cNvCxnSpPr>
                <a:cxnSpLocks noChangeShapeType="1"/>
              </p:cNvCxnSpPr>
              <p:nvPr/>
            </p:nvCxnSpPr>
            <p:spPr bwMode="auto">
              <a:xfrm>
                <a:off x="936432" y="3584125"/>
                <a:ext cx="250698" cy="0"/>
              </a:xfrm>
              <a:prstGeom prst="line">
                <a:avLst/>
              </a:prstGeom>
              <a:noFill/>
              <a:ln w="25400">
                <a:solidFill>
                  <a:schemeClr val="tx1"/>
                </a:solidFill>
                <a:round/>
              </a:ln>
              <a:effectLst>
                <a:outerShdw sy="50000" kx="2273693" algn="bl" rotWithShape="0">
                  <a:srgbClr val="C0C0C0">
                    <a:alpha val="76999"/>
                  </a:srgbClr>
                </a:outerShdw>
              </a:effectLst>
              <a:extLst>
                <a:ext uri="{909E8E84-426E-40DD-AFC4-6F175D3DCCD1}">
                  <a14:hiddenFill xmlns:a14="http://schemas.microsoft.com/office/drawing/2010/main">
                    <a:noFill/>
                  </a14:hiddenFill>
                </a:ext>
              </a:extLst>
            </p:spPr>
          </p:cxnSp>
          <p:cxnSp>
            <p:nvCxnSpPr>
              <p:cNvPr id="121" name="直接连接符 90">
                <a:extLst>
                  <a:ext uri="{FF2B5EF4-FFF2-40B4-BE49-F238E27FC236}">
                    <a16:creationId xmlns:a16="http://schemas.microsoft.com/office/drawing/2014/main" id="{54C548B2-DE00-4CF7-A221-A6A849BD0887}"/>
                  </a:ext>
                </a:extLst>
              </p:cNvPr>
              <p:cNvCxnSpPr>
                <a:cxnSpLocks noChangeShapeType="1"/>
              </p:cNvCxnSpPr>
              <p:nvPr/>
            </p:nvCxnSpPr>
            <p:spPr bwMode="auto">
              <a:xfrm>
                <a:off x="1196650" y="4131624"/>
                <a:ext cx="215790" cy="0"/>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22" name="直接连接符 93">
                <a:extLst>
                  <a:ext uri="{FF2B5EF4-FFF2-40B4-BE49-F238E27FC236}">
                    <a16:creationId xmlns:a16="http://schemas.microsoft.com/office/drawing/2014/main" id="{A0636BF8-B02E-494B-9379-464B96A67E54}"/>
                  </a:ext>
                </a:extLst>
              </p:cNvPr>
              <p:cNvCxnSpPr>
                <a:cxnSpLocks noChangeShapeType="1"/>
              </p:cNvCxnSpPr>
              <p:nvPr/>
            </p:nvCxnSpPr>
            <p:spPr bwMode="auto">
              <a:xfrm flipH="1" flipV="1">
                <a:off x="1187130" y="2996952"/>
                <a:ext cx="0" cy="1152128"/>
              </a:xfrm>
              <a:prstGeom prst="line">
                <a:avLst/>
              </a:prstGeom>
              <a:noFill/>
              <a:ln w="25400">
                <a:solidFill>
                  <a:schemeClr val="tx1"/>
                </a:solidFill>
                <a:round/>
              </a:ln>
              <a:effectLst>
                <a:outerShdw sx="999" sy="999" kx="2271045" algn="bl" rotWithShape="0">
                  <a:srgbClr val="C0C0C0"/>
                </a:outerShdw>
              </a:effectLst>
              <a:extLst>
                <a:ext uri="{909E8E84-426E-40DD-AFC4-6F175D3DCCD1}">
                  <a14:hiddenFill xmlns:a14="http://schemas.microsoft.com/office/drawing/2010/main">
                    <a:noFill/>
                  </a14:hiddenFill>
                </a:ext>
              </a:extLst>
            </p:spPr>
          </p:cxnSp>
        </p:grpSp>
        <p:cxnSp>
          <p:nvCxnSpPr>
            <p:cNvPr id="86" name="直接连接符 85">
              <a:extLst>
                <a:ext uri="{FF2B5EF4-FFF2-40B4-BE49-F238E27FC236}">
                  <a16:creationId xmlns:a16="http://schemas.microsoft.com/office/drawing/2014/main" id="{4811BD31-9D36-4144-BBB6-425885B79925}"/>
                </a:ext>
              </a:extLst>
            </p:cNvPr>
            <p:cNvCxnSpPr>
              <a:cxnSpLocks noChangeShapeType="1"/>
            </p:cNvCxnSpPr>
            <p:nvPr/>
          </p:nvCxnSpPr>
          <p:spPr bwMode="auto">
            <a:xfrm>
              <a:off x="2898775" y="2997200"/>
              <a:ext cx="576263" cy="0"/>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87" name="直接连接符 86">
              <a:extLst>
                <a:ext uri="{FF2B5EF4-FFF2-40B4-BE49-F238E27FC236}">
                  <a16:creationId xmlns:a16="http://schemas.microsoft.com/office/drawing/2014/main" id="{640BF8B1-CAD4-4940-8624-8AAC119B5271}"/>
                </a:ext>
              </a:extLst>
            </p:cNvPr>
            <p:cNvCxnSpPr>
              <a:cxnSpLocks noChangeShapeType="1"/>
            </p:cNvCxnSpPr>
            <p:nvPr/>
          </p:nvCxnSpPr>
          <p:spPr bwMode="auto">
            <a:xfrm>
              <a:off x="4122738" y="2997200"/>
              <a:ext cx="576262" cy="0"/>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88" name="直接连接符 87">
              <a:extLst>
                <a:ext uri="{FF2B5EF4-FFF2-40B4-BE49-F238E27FC236}">
                  <a16:creationId xmlns:a16="http://schemas.microsoft.com/office/drawing/2014/main" id="{28143E7C-DDF7-4F54-BECA-F27610DC9AB2}"/>
                </a:ext>
              </a:extLst>
            </p:cNvPr>
            <p:cNvCxnSpPr>
              <a:cxnSpLocks noChangeShapeType="1"/>
            </p:cNvCxnSpPr>
            <p:nvPr/>
          </p:nvCxnSpPr>
          <p:spPr bwMode="auto">
            <a:xfrm>
              <a:off x="5356225" y="2997200"/>
              <a:ext cx="576263" cy="0"/>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89" name="直接连接符 88">
              <a:extLst>
                <a:ext uri="{FF2B5EF4-FFF2-40B4-BE49-F238E27FC236}">
                  <a16:creationId xmlns:a16="http://schemas.microsoft.com/office/drawing/2014/main" id="{7673F623-64F3-4879-BF55-41304090EB29}"/>
                </a:ext>
              </a:extLst>
            </p:cNvPr>
            <p:cNvCxnSpPr>
              <a:cxnSpLocks noChangeShapeType="1"/>
            </p:cNvCxnSpPr>
            <p:nvPr/>
          </p:nvCxnSpPr>
          <p:spPr bwMode="auto">
            <a:xfrm>
              <a:off x="6553200" y="2997200"/>
              <a:ext cx="431800" cy="0"/>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90" name="直接连接符 89">
              <a:extLst>
                <a:ext uri="{FF2B5EF4-FFF2-40B4-BE49-F238E27FC236}">
                  <a16:creationId xmlns:a16="http://schemas.microsoft.com/office/drawing/2014/main" id="{53D98E0A-04BB-4842-A626-D5BA24B79E83}"/>
                </a:ext>
              </a:extLst>
            </p:cNvPr>
            <p:cNvCxnSpPr>
              <a:cxnSpLocks noChangeShapeType="1"/>
            </p:cNvCxnSpPr>
            <p:nvPr/>
          </p:nvCxnSpPr>
          <p:spPr bwMode="auto">
            <a:xfrm>
              <a:off x="7596188" y="3005138"/>
              <a:ext cx="431800" cy="0"/>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grpSp>
          <p:nvGrpSpPr>
            <p:cNvPr id="91" name="组合 166">
              <a:extLst>
                <a:ext uri="{FF2B5EF4-FFF2-40B4-BE49-F238E27FC236}">
                  <a16:creationId xmlns:a16="http://schemas.microsoft.com/office/drawing/2014/main" id="{C1F2487F-0855-4371-BE73-E1B171077036}"/>
                </a:ext>
              </a:extLst>
            </p:cNvPr>
            <p:cNvGrpSpPr/>
            <p:nvPr/>
          </p:nvGrpSpPr>
          <p:grpSpPr>
            <a:xfrm>
              <a:off x="2881313" y="3438525"/>
              <a:ext cx="538162" cy="1646238"/>
              <a:chOff x="2880648" y="3437792"/>
              <a:chExt cx="539224" cy="1647392"/>
            </a:xfrm>
          </p:grpSpPr>
          <p:cxnSp>
            <p:nvCxnSpPr>
              <p:cNvPr id="115" name="直接连接符 102">
                <a:extLst>
                  <a:ext uri="{FF2B5EF4-FFF2-40B4-BE49-F238E27FC236}">
                    <a16:creationId xmlns:a16="http://schemas.microsoft.com/office/drawing/2014/main" id="{14391C68-B0A6-4CFD-8938-A2245C84EB4A}"/>
                  </a:ext>
                </a:extLst>
              </p:cNvPr>
              <p:cNvCxnSpPr>
                <a:cxnSpLocks noChangeShapeType="1"/>
              </p:cNvCxnSpPr>
              <p:nvPr/>
            </p:nvCxnSpPr>
            <p:spPr bwMode="auto">
              <a:xfrm>
                <a:off x="3131968" y="3447324"/>
                <a:ext cx="287904" cy="0"/>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16" name="直接连接符 104">
                <a:extLst>
                  <a:ext uri="{FF2B5EF4-FFF2-40B4-BE49-F238E27FC236}">
                    <a16:creationId xmlns:a16="http://schemas.microsoft.com/office/drawing/2014/main" id="{62D657A8-4AED-4208-B1DF-6D058C4EB76A}"/>
                  </a:ext>
                </a:extLst>
              </p:cNvPr>
              <p:cNvCxnSpPr>
                <a:cxnSpLocks noChangeShapeType="1"/>
              </p:cNvCxnSpPr>
              <p:nvPr/>
            </p:nvCxnSpPr>
            <p:spPr bwMode="auto">
              <a:xfrm>
                <a:off x="3131968" y="5085184"/>
                <a:ext cx="233823" cy="0"/>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17" name="直接连接符 106">
                <a:extLst>
                  <a:ext uri="{FF2B5EF4-FFF2-40B4-BE49-F238E27FC236}">
                    <a16:creationId xmlns:a16="http://schemas.microsoft.com/office/drawing/2014/main" id="{683736FE-E033-428A-9156-D01024AE25F7}"/>
                  </a:ext>
                </a:extLst>
              </p:cNvPr>
              <p:cNvCxnSpPr>
                <a:cxnSpLocks noChangeShapeType="1"/>
              </p:cNvCxnSpPr>
              <p:nvPr/>
            </p:nvCxnSpPr>
            <p:spPr bwMode="auto">
              <a:xfrm>
                <a:off x="2880648" y="4138371"/>
                <a:ext cx="251320" cy="0"/>
              </a:xfrm>
              <a:prstGeom prst="line">
                <a:avLst/>
              </a:prstGeom>
              <a:noFill/>
              <a:ln w="25400">
                <a:solidFill>
                  <a:schemeClr val="tx1"/>
                </a:solidFill>
                <a:round/>
              </a:ln>
              <a:effectLst>
                <a:outerShdw sy="50000" kx="2273693" algn="bl" rotWithShape="0">
                  <a:srgbClr val="C0C0C0">
                    <a:alpha val="76999"/>
                  </a:srgbClr>
                </a:outerShdw>
              </a:effectLst>
              <a:extLst>
                <a:ext uri="{909E8E84-426E-40DD-AFC4-6F175D3DCCD1}">
                  <a14:hiddenFill xmlns:a14="http://schemas.microsoft.com/office/drawing/2010/main">
                    <a:noFill/>
                  </a14:hiddenFill>
                </a:ext>
              </a:extLst>
            </p:spPr>
          </p:cxnSp>
          <p:cxnSp>
            <p:nvCxnSpPr>
              <p:cNvPr id="118" name="直接连接符 107">
                <a:extLst>
                  <a:ext uri="{FF2B5EF4-FFF2-40B4-BE49-F238E27FC236}">
                    <a16:creationId xmlns:a16="http://schemas.microsoft.com/office/drawing/2014/main" id="{17E95177-D78C-470A-8C78-49B54B352BA2}"/>
                  </a:ext>
                </a:extLst>
              </p:cNvPr>
              <p:cNvCxnSpPr>
                <a:cxnSpLocks noChangeShapeType="1"/>
              </p:cNvCxnSpPr>
              <p:nvPr/>
            </p:nvCxnSpPr>
            <p:spPr bwMode="auto">
              <a:xfrm flipH="1" flipV="1">
                <a:off x="3131968" y="3437792"/>
                <a:ext cx="0" cy="1647392"/>
              </a:xfrm>
              <a:prstGeom prst="line">
                <a:avLst/>
              </a:prstGeom>
              <a:noFill/>
              <a:ln w="25400">
                <a:solidFill>
                  <a:schemeClr val="tx1"/>
                </a:solidFill>
                <a:round/>
              </a:ln>
              <a:effectLst>
                <a:outerShdw sx="999" sy="999" kx="2271045" algn="bl" rotWithShape="0">
                  <a:srgbClr val="C0C0C0"/>
                </a:outerShdw>
              </a:effectLst>
              <a:extLst>
                <a:ext uri="{909E8E84-426E-40DD-AFC4-6F175D3DCCD1}">
                  <a14:hiddenFill xmlns:a14="http://schemas.microsoft.com/office/drawing/2010/main">
                    <a:noFill/>
                  </a14:hiddenFill>
                </a:ext>
              </a:extLst>
            </p:spPr>
          </p:cxnSp>
        </p:grpSp>
        <p:grpSp>
          <p:nvGrpSpPr>
            <p:cNvPr id="92" name="组合 72">
              <a:extLst>
                <a:ext uri="{FF2B5EF4-FFF2-40B4-BE49-F238E27FC236}">
                  <a16:creationId xmlns:a16="http://schemas.microsoft.com/office/drawing/2014/main" id="{18AE5950-6DDA-406C-B395-3D5C5CD315E7}"/>
                </a:ext>
              </a:extLst>
            </p:cNvPr>
            <p:cNvGrpSpPr/>
            <p:nvPr/>
          </p:nvGrpSpPr>
          <p:grpSpPr>
            <a:xfrm>
              <a:off x="5329238" y="4425950"/>
              <a:ext cx="835025" cy="658813"/>
              <a:chOff x="5329238" y="4425943"/>
              <a:chExt cx="835025" cy="658781"/>
            </a:xfrm>
          </p:grpSpPr>
          <p:cxnSp>
            <p:nvCxnSpPr>
              <p:cNvPr id="110" name="直接连接符 125">
                <a:extLst>
                  <a:ext uri="{FF2B5EF4-FFF2-40B4-BE49-F238E27FC236}">
                    <a16:creationId xmlns:a16="http://schemas.microsoft.com/office/drawing/2014/main" id="{FFD47ED2-8943-4DCB-9FEB-04D0255E847E}"/>
                  </a:ext>
                </a:extLst>
              </p:cNvPr>
              <p:cNvCxnSpPr>
                <a:cxnSpLocks noChangeShapeType="1"/>
                <a:stCxn id="71" idx="3"/>
              </p:cNvCxnSpPr>
              <p:nvPr/>
            </p:nvCxnSpPr>
            <p:spPr bwMode="auto">
              <a:xfrm>
                <a:off x="5329238" y="5067262"/>
                <a:ext cx="250825" cy="0"/>
              </a:xfrm>
              <a:prstGeom prst="line">
                <a:avLst/>
              </a:prstGeom>
              <a:noFill/>
              <a:ln w="25400">
                <a:solidFill>
                  <a:schemeClr val="tx1"/>
                </a:solidFill>
                <a:round/>
              </a:ln>
              <a:effectLst>
                <a:outerShdw sy="50000" kx="2273693" algn="bl" rotWithShape="0">
                  <a:srgbClr val="C0C0C0">
                    <a:alpha val="76999"/>
                  </a:srgbClr>
                </a:outerShdw>
              </a:effectLst>
              <a:extLst>
                <a:ext uri="{909E8E84-426E-40DD-AFC4-6F175D3DCCD1}">
                  <a14:hiddenFill xmlns:a14="http://schemas.microsoft.com/office/drawing/2010/main">
                    <a:noFill/>
                  </a14:hiddenFill>
                </a:ext>
              </a:extLst>
            </p:spPr>
          </p:cxnSp>
          <p:grpSp>
            <p:nvGrpSpPr>
              <p:cNvPr id="111" name="组合 168">
                <a:extLst>
                  <a:ext uri="{FF2B5EF4-FFF2-40B4-BE49-F238E27FC236}">
                    <a16:creationId xmlns:a16="http://schemas.microsoft.com/office/drawing/2014/main" id="{76EF268F-0311-490B-8613-D050D650F54C}"/>
                  </a:ext>
                </a:extLst>
              </p:cNvPr>
              <p:cNvGrpSpPr/>
              <p:nvPr/>
            </p:nvGrpSpPr>
            <p:grpSpPr>
              <a:xfrm>
                <a:off x="5338763" y="4425943"/>
                <a:ext cx="825500" cy="658781"/>
                <a:chOff x="5339384" y="4426581"/>
                <a:chExt cx="825584" cy="657548"/>
              </a:xfrm>
            </p:grpSpPr>
            <p:cxnSp>
              <p:nvCxnSpPr>
                <p:cNvPr id="112" name="直接连接符 123">
                  <a:extLst>
                    <a:ext uri="{FF2B5EF4-FFF2-40B4-BE49-F238E27FC236}">
                      <a16:creationId xmlns:a16="http://schemas.microsoft.com/office/drawing/2014/main" id="{C0CEC043-A218-4386-A012-EBB99CA18609}"/>
                    </a:ext>
                  </a:extLst>
                </p:cNvPr>
                <p:cNvCxnSpPr>
                  <a:cxnSpLocks noChangeShapeType="1"/>
                  <a:stCxn id="71" idx="3"/>
                </p:cNvCxnSpPr>
                <p:nvPr/>
              </p:nvCxnSpPr>
              <p:spPr bwMode="auto">
                <a:xfrm>
                  <a:off x="5580709" y="4724458"/>
                  <a:ext cx="584259" cy="9507"/>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13" name="直接连接符 124">
                  <a:extLst>
                    <a:ext uri="{FF2B5EF4-FFF2-40B4-BE49-F238E27FC236}">
                      <a16:creationId xmlns:a16="http://schemas.microsoft.com/office/drawing/2014/main" id="{6B70AC0C-2185-4CE6-BCB1-AF932606B48B}"/>
                    </a:ext>
                  </a:extLst>
                </p:cNvPr>
                <p:cNvCxnSpPr>
                  <a:cxnSpLocks noChangeShapeType="1"/>
                  <a:stCxn id="71" idx="3"/>
                </p:cNvCxnSpPr>
                <p:nvPr/>
              </p:nvCxnSpPr>
              <p:spPr bwMode="auto">
                <a:xfrm>
                  <a:off x="5339384" y="4426581"/>
                  <a:ext cx="250851" cy="0"/>
                </a:xfrm>
                <a:prstGeom prst="line">
                  <a:avLst/>
                </a:prstGeom>
                <a:noFill/>
                <a:ln w="25400">
                  <a:solidFill>
                    <a:schemeClr val="tx1"/>
                  </a:solidFill>
                  <a:round/>
                </a:ln>
                <a:effectLst>
                  <a:outerShdw sy="50000" kx="2273693" algn="bl" rotWithShape="0">
                    <a:srgbClr val="C0C0C0">
                      <a:alpha val="76999"/>
                    </a:srgbClr>
                  </a:outerShdw>
                </a:effectLst>
                <a:extLst>
                  <a:ext uri="{909E8E84-426E-40DD-AFC4-6F175D3DCCD1}">
                    <a14:hiddenFill xmlns:a14="http://schemas.microsoft.com/office/drawing/2010/main">
                      <a:noFill/>
                    </a14:hiddenFill>
                  </a:ext>
                </a:extLst>
              </p:spPr>
            </p:cxnSp>
            <p:cxnSp>
              <p:nvCxnSpPr>
                <p:cNvPr id="114" name="直接连接符 126">
                  <a:extLst>
                    <a:ext uri="{FF2B5EF4-FFF2-40B4-BE49-F238E27FC236}">
                      <a16:creationId xmlns:a16="http://schemas.microsoft.com/office/drawing/2014/main" id="{BF1B1000-193D-4881-9DFB-DE20CF1BB54E}"/>
                    </a:ext>
                  </a:extLst>
                </p:cNvPr>
                <p:cNvCxnSpPr>
                  <a:cxnSpLocks noChangeShapeType="1"/>
                  <a:stCxn id="71" idx="3"/>
                </p:cNvCxnSpPr>
                <p:nvPr/>
              </p:nvCxnSpPr>
              <p:spPr bwMode="auto">
                <a:xfrm flipH="1" flipV="1">
                  <a:off x="5580709" y="4436088"/>
                  <a:ext cx="0" cy="648041"/>
                </a:xfrm>
                <a:prstGeom prst="line">
                  <a:avLst/>
                </a:prstGeom>
                <a:noFill/>
                <a:ln w="25400">
                  <a:solidFill>
                    <a:schemeClr val="tx1"/>
                  </a:solidFill>
                  <a:round/>
                </a:ln>
                <a:effectLst>
                  <a:outerShdw sx="999" sy="999" kx="2271045" algn="bl" rotWithShape="0">
                    <a:srgbClr val="C0C0C0"/>
                  </a:outerShdw>
                </a:effectLst>
                <a:extLst>
                  <a:ext uri="{909E8E84-426E-40DD-AFC4-6F175D3DCCD1}">
                    <a14:hiddenFill xmlns:a14="http://schemas.microsoft.com/office/drawing/2010/main">
                      <a:noFill/>
                    </a14:hiddenFill>
                  </a:ext>
                </a:extLst>
              </p:spPr>
            </p:cxnSp>
          </p:grpSp>
        </p:grpSp>
        <p:grpSp>
          <p:nvGrpSpPr>
            <p:cNvPr id="93" name="组合 169">
              <a:extLst>
                <a:ext uri="{FF2B5EF4-FFF2-40B4-BE49-F238E27FC236}">
                  <a16:creationId xmlns:a16="http://schemas.microsoft.com/office/drawing/2014/main" id="{597A65A2-271D-4BE7-BEFF-73DC621851C5}"/>
                </a:ext>
              </a:extLst>
            </p:cNvPr>
            <p:cNvGrpSpPr/>
            <p:nvPr/>
          </p:nvGrpSpPr>
          <p:grpSpPr>
            <a:xfrm>
              <a:off x="4560888" y="1674813"/>
              <a:ext cx="2963862" cy="593725"/>
              <a:chOff x="4560967" y="1674432"/>
              <a:chExt cx="2963361" cy="593649"/>
            </a:xfrm>
          </p:grpSpPr>
          <p:cxnSp>
            <p:nvCxnSpPr>
              <p:cNvPr id="104" name="直接连接符 132">
                <a:extLst>
                  <a:ext uri="{FF2B5EF4-FFF2-40B4-BE49-F238E27FC236}">
                    <a16:creationId xmlns:a16="http://schemas.microsoft.com/office/drawing/2014/main" id="{CD5B0DAC-BA5E-4EBB-BE06-A0C678CE451B}"/>
                  </a:ext>
                </a:extLst>
              </p:cNvPr>
              <p:cNvCxnSpPr>
                <a:cxnSpLocks noChangeShapeType="1"/>
                <a:stCxn id="71" idx="3"/>
              </p:cNvCxnSpPr>
              <p:nvPr/>
            </p:nvCxnSpPr>
            <p:spPr bwMode="auto">
              <a:xfrm>
                <a:off x="4572077" y="1990304"/>
                <a:ext cx="2952251" cy="0"/>
              </a:xfrm>
              <a:prstGeom prst="line">
                <a:avLst/>
              </a:prstGeom>
              <a:noFill/>
              <a:ln w="25400">
                <a:solidFill>
                  <a:schemeClr val="tx1"/>
                </a:solidFill>
                <a:round/>
              </a:ln>
              <a:effectLst>
                <a:outerShdw sy="50000" kx="2273693" algn="bl" rotWithShape="0">
                  <a:srgbClr val="C0C0C0">
                    <a:alpha val="76999"/>
                  </a:srgbClr>
                </a:outerShdw>
              </a:effectLst>
              <a:extLst>
                <a:ext uri="{909E8E84-426E-40DD-AFC4-6F175D3DCCD1}">
                  <a14:hiddenFill xmlns:a14="http://schemas.microsoft.com/office/drawing/2010/main">
                    <a:noFill/>
                  </a14:hiddenFill>
                </a:ext>
              </a:extLst>
            </p:spPr>
          </p:cxnSp>
          <p:cxnSp>
            <p:nvCxnSpPr>
              <p:cNvPr id="105" name="直接箭头连接符 158">
                <a:extLst>
                  <a:ext uri="{FF2B5EF4-FFF2-40B4-BE49-F238E27FC236}">
                    <a16:creationId xmlns:a16="http://schemas.microsoft.com/office/drawing/2014/main" id="{3A796F77-BAC3-4C62-B402-4E2736256C15}"/>
                  </a:ext>
                </a:extLst>
              </p:cNvPr>
              <p:cNvCxnSpPr>
                <a:cxnSpLocks noChangeShapeType="1"/>
                <a:stCxn id="71" idx="3"/>
                <a:endCxn id="81" idx="2"/>
              </p:cNvCxnSpPr>
              <p:nvPr/>
            </p:nvCxnSpPr>
            <p:spPr bwMode="auto">
              <a:xfrm flipH="1" flipV="1">
                <a:off x="4560967" y="1676019"/>
                <a:ext cx="11110" cy="312698"/>
              </a:xfrm>
              <a:prstGeom prst="straightConnector1">
                <a:avLst/>
              </a:prstGeom>
              <a:noFill/>
              <a:ln w="25400">
                <a:solidFill>
                  <a:schemeClr val="tx1"/>
                </a:solidFill>
                <a:round/>
                <a:tailEnd type="arrow"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06" name="直接箭头连接符 159">
                <a:extLst>
                  <a:ext uri="{FF2B5EF4-FFF2-40B4-BE49-F238E27FC236}">
                    <a16:creationId xmlns:a16="http://schemas.microsoft.com/office/drawing/2014/main" id="{2354C9A4-6236-4BC3-BF7F-02323F03820F}"/>
                  </a:ext>
                </a:extLst>
              </p:cNvPr>
              <p:cNvCxnSpPr>
                <a:cxnSpLocks noChangeShapeType="1"/>
                <a:stCxn id="71" idx="3"/>
                <a:endCxn id="81" idx="2"/>
              </p:cNvCxnSpPr>
              <p:nvPr/>
            </p:nvCxnSpPr>
            <p:spPr bwMode="auto">
              <a:xfrm flipH="1" flipV="1">
                <a:off x="5543463" y="1674432"/>
                <a:ext cx="9523" cy="312697"/>
              </a:xfrm>
              <a:prstGeom prst="straightConnector1">
                <a:avLst/>
              </a:prstGeom>
              <a:noFill/>
              <a:ln w="25400">
                <a:solidFill>
                  <a:schemeClr val="tx1"/>
                </a:solidFill>
                <a:round/>
                <a:tailEnd type="arrow"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07" name="直接箭头连接符 160">
                <a:extLst>
                  <a:ext uri="{FF2B5EF4-FFF2-40B4-BE49-F238E27FC236}">
                    <a16:creationId xmlns:a16="http://schemas.microsoft.com/office/drawing/2014/main" id="{2B1A65B6-5D9D-475B-83BF-31716DECF34F}"/>
                  </a:ext>
                </a:extLst>
              </p:cNvPr>
              <p:cNvCxnSpPr>
                <a:cxnSpLocks noChangeShapeType="1"/>
                <a:stCxn id="71" idx="3"/>
                <a:endCxn id="81" idx="2"/>
              </p:cNvCxnSpPr>
              <p:nvPr/>
            </p:nvCxnSpPr>
            <p:spPr bwMode="auto">
              <a:xfrm flipH="1" flipV="1">
                <a:off x="6557704" y="1680781"/>
                <a:ext cx="11110" cy="312697"/>
              </a:xfrm>
              <a:prstGeom prst="straightConnector1">
                <a:avLst/>
              </a:prstGeom>
              <a:noFill/>
              <a:ln w="25400">
                <a:solidFill>
                  <a:schemeClr val="tx1"/>
                </a:solidFill>
                <a:round/>
                <a:tailEnd type="arrow"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08" name="直接箭头连接符 161">
                <a:extLst>
                  <a:ext uri="{FF2B5EF4-FFF2-40B4-BE49-F238E27FC236}">
                    <a16:creationId xmlns:a16="http://schemas.microsoft.com/office/drawing/2014/main" id="{AB8530BF-BE54-45F7-80B5-EE9A421FE2AA}"/>
                  </a:ext>
                </a:extLst>
              </p:cNvPr>
              <p:cNvCxnSpPr>
                <a:cxnSpLocks noChangeShapeType="1"/>
                <a:stCxn id="71" idx="3"/>
                <a:endCxn id="81" idx="2"/>
              </p:cNvCxnSpPr>
              <p:nvPr/>
            </p:nvCxnSpPr>
            <p:spPr bwMode="auto">
              <a:xfrm flipH="1" flipV="1">
                <a:off x="7513218" y="1688717"/>
                <a:ext cx="11110" cy="311110"/>
              </a:xfrm>
              <a:prstGeom prst="straightConnector1">
                <a:avLst/>
              </a:prstGeom>
              <a:noFill/>
              <a:ln w="25400">
                <a:solidFill>
                  <a:schemeClr val="tx1"/>
                </a:solidFill>
                <a:round/>
                <a:tailEnd type="arrow"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09" name="直接箭头连接符 162">
                <a:extLst>
                  <a:ext uri="{FF2B5EF4-FFF2-40B4-BE49-F238E27FC236}">
                    <a16:creationId xmlns:a16="http://schemas.microsoft.com/office/drawing/2014/main" id="{E2F79500-8B2D-4AD9-8C3F-067676E8BF3A}"/>
                  </a:ext>
                </a:extLst>
              </p:cNvPr>
              <p:cNvCxnSpPr>
                <a:cxnSpLocks noChangeShapeType="1"/>
                <a:stCxn id="71" idx="3"/>
                <a:endCxn id="81" idx="2"/>
              </p:cNvCxnSpPr>
              <p:nvPr/>
            </p:nvCxnSpPr>
            <p:spPr bwMode="auto">
              <a:xfrm flipH="1" flipV="1">
                <a:off x="6210100" y="1988717"/>
                <a:ext cx="9523" cy="279364"/>
              </a:xfrm>
              <a:prstGeom prst="straightConnector1">
                <a:avLst/>
              </a:prstGeom>
              <a:noFill/>
              <a:ln w="25400">
                <a:solidFill>
                  <a:schemeClr val="tx1"/>
                </a:solidFill>
                <a:round/>
              </a:ln>
              <a:effectLst>
                <a:outerShdw sx="999" sy="999" kx="2271045" algn="bl" rotWithShape="0">
                  <a:srgbClr val="C0C0C0"/>
                </a:outerShdw>
              </a:effectLst>
              <a:extLst>
                <a:ext uri="{909E8E84-426E-40DD-AFC4-6F175D3DCCD1}">
                  <a14:hiddenFill xmlns:a14="http://schemas.microsoft.com/office/drawing/2010/main">
                    <a:noFill/>
                  </a14:hiddenFill>
                </a:ext>
              </a:extLst>
            </p:spPr>
          </p:cxnSp>
        </p:grpSp>
        <p:sp>
          <p:nvSpPr>
            <p:cNvPr id="94" name="TextBox 170">
              <a:extLst>
                <a:ext uri="{FF2B5EF4-FFF2-40B4-BE49-F238E27FC236}">
                  <a16:creationId xmlns:a16="http://schemas.microsoft.com/office/drawing/2014/main" id="{64F72858-5100-4287-8ACA-A81A583D5E63}"/>
                </a:ext>
              </a:extLst>
            </p:cNvPr>
            <p:cNvSpPr txBox="1">
              <a:spLocks noChangeArrowheads="1"/>
            </p:cNvSpPr>
            <p:nvPr/>
          </p:nvSpPr>
          <p:spPr bwMode="auto">
            <a:xfrm>
              <a:off x="4044950" y="2622550"/>
              <a:ext cx="698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a:latin typeface="黑体" panose="02010609060101010101" pitchFamily="49" charset="-122"/>
                  <a:ea typeface="黑体" panose="02010609060101010101" pitchFamily="49" charset="-122"/>
                </a:rPr>
                <a:t>制表</a:t>
              </a:r>
            </a:p>
          </p:txBody>
        </p:sp>
        <p:sp>
          <p:nvSpPr>
            <p:cNvPr id="95" name="TextBox 171">
              <a:extLst>
                <a:ext uri="{FF2B5EF4-FFF2-40B4-BE49-F238E27FC236}">
                  <a16:creationId xmlns:a16="http://schemas.microsoft.com/office/drawing/2014/main" id="{6794A333-6DAE-4503-B0D3-3A6B4FA1D591}"/>
                </a:ext>
              </a:extLst>
            </p:cNvPr>
            <p:cNvSpPr txBox="1">
              <a:spLocks noChangeArrowheads="1"/>
            </p:cNvSpPr>
            <p:nvPr/>
          </p:nvSpPr>
          <p:spPr bwMode="auto">
            <a:xfrm>
              <a:off x="5241925" y="2597150"/>
              <a:ext cx="698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a:latin typeface="黑体" panose="02010609060101010101" pitchFamily="49" charset="-122"/>
                  <a:ea typeface="黑体" panose="02010609060101010101" pitchFamily="49" charset="-122"/>
                </a:rPr>
                <a:t>绘图</a:t>
              </a:r>
            </a:p>
          </p:txBody>
        </p:sp>
        <p:grpSp>
          <p:nvGrpSpPr>
            <p:cNvPr id="96" name="组合 8">
              <a:extLst>
                <a:ext uri="{FF2B5EF4-FFF2-40B4-BE49-F238E27FC236}">
                  <a16:creationId xmlns:a16="http://schemas.microsoft.com/office/drawing/2014/main" id="{1CBD1BB0-AF06-4FBC-8C2D-C91C67096AD9}"/>
                </a:ext>
              </a:extLst>
            </p:cNvPr>
            <p:cNvGrpSpPr/>
            <p:nvPr/>
          </p:nvGrpSpPr>
          <p:grpSpPr>
            <a:xfrm>
              <a:off x="4164013" y="4419600"/>
              <a:ext cx="425450" cy="1838325"/>
              <a:chOff x="6558" y="6960"/>
              <a:chExt cx="670" cy="2894"/>
            </a:xfrm>
          </p:grpSpPr>
          <p:grpSp>
            <p:nvGrpSpPr>
              <p:cNvPr id="98" name="组合 167">
                <a:extLst>
                  <a:ext uri="{FF2B5EF4-FFF2-40B4-BE49-F238E27FC236}">
                    <a16:creationId xmlns:a16="http://schemas.microsoft.com/office/drawing/2014/main" id="{FA1C703E-B9F6-4A54-9172-32D52E16D566}"/>
                  </a:ext>
                </a:extLst>
              </p:cNvPr>
              <p:cNvGrpSpPr/>
              <p:nvPr/>
            </p:nvGrpSpPr>
            <p:grpSpPr>
              <a:xfrm>
                <a:off x="6558" y="6960"/>
                <a:ext cx="670" cy="2895"/>
                <a:chOff x="4163247" y="4419528"/>
                <a:chExt cx="426337" cy="1187296"/>
              </a:xfrm>
            </p:grpSpPr>
            <p:cxnSp>
              <p:nvCxnSpPr>
                <p:cNvPr id="100" name="直接连接符 113">
                  <a:extLst>
                    <a:ext uri="{FF2B5EF4-FFF2-40B4-BE49-F238E27FC236}">
                      <a16:creationId xmlns:a16="http://schemas.microsoft.com/office/drawing/2014/main" id="{6FC9659F-84C0-4040-8736-4D61CD0AEF38}"/>
                    </a:ext>
                  </a:extLst>
                </p:cNvPr>
                <p:cNvCxnSpPr>
                  <a:cxnSpLocks noChangeShapeType="1"/>
                  <a:stCxn id="71" idx="3"/>
                  <a:endCxn id="81" idx="2"/>
                </p:cNvCxnSpPr>
                <p:nvPr/>
              </p:nvCxnSpPr>
              <p:spPr bwMode="auto">
                <a:xfrm>
                  <a:off x="4301647" y="4435401"/>
                  <a:ext cx="287937" cy="0"/>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01" name="直接连接符 114">
                  <a:extLst>
                    <a:ext uri="{FF2B5EF4-FFF2-40B4-BE49-F238E27FC236}">
                      <a16:creationId xmlns:a16="http://schemas.microsoft.com/office/drawing/2014/main" id="{8A5029E2-AFC0-4DDD-B8AE-6A17E6E73638}"/>
                    </a:ext>
                  </a:extLst>
                </p:cNvPr>
                <p:cNvCxnSpPr>
                  <a:cxnSpLocks noChangeShapeType="1"/>
                  <a:stCxn id="71" idx="3"/>
                  <a:endCxn id="81" idx="2"/>
                </p:cNvCxnSpPr>
                <p:nvPr/>
              </p:nvCxnSpPr>
              <p:spPr bwMode="auto">
                <a:xfrm flipV="1">
                  <a:off x="4163247" y="4849227"/>
                  <a:ext cx="408838" cy="11111"/>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02" name="直接连接符 115">
                  <a:extLst>
                    <a:ext uri="{FF2B5EF4-FFF2-40B4-BE49-F238E27FC236}">
                      <a16:creationId xmlns:a16="http://schemas.microsoft.com/office/drawing/2014/main" id="{2D31F817-59FD-4A93-A01D-089E0A6F18A3}"/>
                    </a:ext>
                  </a:extLst>
                </p:cNvPr>
                <p:cNvCxnSpPr>
                  <a:cxnSpLocks noChangeShapeType="1"/>
                  <a:stCxn id="71" idx="3"/>
                  <a:endCxn id="81" idx="2"/>
                </p:cNvCxnSpPr>
                <p:nvPr/>
              </p:nvCxnSpPr>
              <p:spPr bwMode="auto">
                <a:xfrm>
                  <a:off x="4284149" y="5595713"/>
                  <a:ext cx="287936" cy="0"/>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103" name="直接连接符 116">
                  <a:extLst>
                    <a:ext uri="{FF2B5EF4-FFF2-40B4-BE49-F238E27FC236}">
                      <a16:creationId xmlns:a16="http://schemas.microsoft.com/office/drawing/2014/main" id="{5B5825A3-9CEB-47F8-B975-31BB7E2B2AB9}"/>
                    </a:ext>
                  </a:extLst>
                </p:cNvPr>
                <p:cNvCxnSpPr>
                  <a:cxnSpLocks noChangeShapeType="1"/>
                  <a:stCxn id="71" idx="3"/>
                  <a:endCxn id="81" idx="2"/>
                </p:cNvCxnSpPr>
                <p:nvPr/>
              </p:nvCxnSpPr>
              <p:spPr bwMode="auto">
                <a:xfrm flipH="1" flipV="1">
                  <a:off x="4292102" y="4419528"/>
                  <a:ext cx="0" cy="1187296"/>
                </a:xfrm>
                <a:prstGeom prst="line">
                  <a:avLst/>
                </a:prstGeom>
                <a:noFill/>
                <a:ln w="25400">
                  <a:solidFill>
                    <a:schemeClr val="tx1"/>
                  </a:solidFill>
                  <a:round/>
                </a:ln>
                <a:effectLst>
                  <a:outerShdw sx="999" sy="999" kx="2271045" algn="bl" rotWithShape="0">
                    <a:srgbClr val="C0C0C0"/>
                  </a:outerShdw>
                </a:effectLst>
                <a:extLst>
                  <a:ext uri="{909E8E84-426E-40DD-AFC4-6F175D3DCCD1}">
                    <a14:hiddenFill xmlns:a14="http://schemas.microsoft.com/office/drawing/2010/main">
                      <a:noFill/>
                    </a14:hiddenFill>
                  </a:ext>
                </a:extLst>
              </p:spPr>
            </p:cxnSp>
          </p:grpSp>
          <p:cxnSp>
            <p:nvCxnSpPr>
              <p:cNvPr id="99" name="直接连接符 114">
                <a:extLst>
                  <a:ext uri="{FF2B5EF4-FFF2-40B4-BE49-F238E27FC236}">
                    <a16:creationId xmlns:a16="http://schemas.microsoft.com/office/drawing/2014/main" id="{52E8E563-3444-48C7-B574-C976C48049AC}"/>
                  </a:ext>
                </a:extLst>
              </p:cNvPr>
              <p:cNvCxnSpPr>
                <a:cxnSpLocks noChangeShapeType="1"/>
                <a:stCxn id="71" idx="3"/>
                <a:endCxn id="81" idx="2"/>
              </p:cNvCxnSpPr>
              <p:nvPr/>
            </p:nvCxnSpPr>
            <p:spPr bwMode="auto">
              <a:xfrm>
                <a:off x="6747" y="8857"/>
                <a:ext cx="436" cy="19"/>
              </a:xfrm>
              <a:prstGeom prst="line">
                <a:avLst/>
              </a:prstGeom>
              <a:noFill/>
              <a:ln w="25400">
                <a:solidFill>
                  <a:schemeClr val="tx1"/>
                </a:solidFill>
                <a:round/>
                <a:tailEnd type="triangle"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grpSp>
        <p:sp>
          <p:nvSpPr>
            <p:cNvPr id="97" name="TextBox 42">
              <a:extLst>
                <a:ext uri="{FF2B5EF4-FFF2-40B4-BE49-F238E27FC236}">
                  <a16:creationId xmlns:a16="http://schemas.microsoft.com/office/drawing/2014/main" id="{423C48FF-C6DB-4D95-89E7-7CD665403ACA}"/>
                </a:ext>
              </a:extLst>
            </p:cNvPr>
            <p:cNvSpPr txBox="1">
              <a:spLocks noChangeArrowheads="1"/>
            </p:cNvSpPr>
            <p:nvPr/>
          </p:nvSpPr>
          <p:spPr bwMode="auto">
            <a:xfrm>
              <a:off x="4522788" y="5414963"/>
              <a:ext cx="792162" cy="460375"/>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latin typeface="黑体" panose="02010609060101010101" pitchFamily="49" charset="-122"/>
                  <a:ea typeface="黑体" panose="02010609060101010101" pitchFamily="49" charset="-122"/>
                </a:rPr>
                <a:t>样本</a:t>
              </a:r>
            </a:p>
          </p:txBody>
        </p:sp>
      </p:grpSp>
      <p:sp>
        <p:nvSpPr>
          <p:cNvPr id="123" name="矩形 122">
            <a:extLst>
              <a:ext uri="{FF2B5EF4-FFF2-40B4-BE49-F238E27FC236}">
                <a16:creationId xmlns:a16="http://schemas.microsoft.com/office/drawing/2014/main" id="{DC1F099A-31C7-45FE-805B-8E15D3EEA0D4}"/>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知识网络</a:t>
            </a:r>
          </a:p>
        </p:txBody>
      </p:sp>
    </p:spTree>
    <p:extLst>
      <p:ext uri="{BB962C8B-B14F-4D97-AF65-F5344CB8AC3E}">
        <p14:creationId xmlns:p14="http://schemas.microsoft.com/office/powerpoint/2010/main" val="1123162569"/>
      </p:ext>
    </p:extLst>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 name="Picture 28" descr="c:\users\administrator\appdata\roaming\360se6\User Data\temp\201207131319575243667.png">
            <a:extLst>
              <a:ext uri="{FF2B5EF4-FFF2-40B4-BE49-F238E27FC236}">
                <a16:creationId xmlns:a16="http://schemas.microsoft.com/office/drawing/2014/main" id="{725643AE-6191-4377-AB67-E68C5AE90E1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143672" y="3702512"/>
            <a:ext cx="4427393" cy="2649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0" descr="c:\users\administrator\appdata\roaming\360se6\User Data\temp\201207131319575867671.png">
            <a:extLst>
              <a:ext uri="{FF2B5EF4-FFF2-40B4-BE49-F238E27FC236}">
                <a16:creationId xmlns:a16="http://schemas.microsoft.com/office/drawing/2014/main" id="{A70A79FE-C255-4162-AC29-95B7832ECA5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925962" y="3679220"/>
            <a:ext cx="4170366" cy="2837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26">
            <a:extLst>
              <a:ext uri="{FF2B5EF4-FFF2-40B4-BE49-F238E27FC236}">
                <a16:creationId xmlns:a16="http://schemas.microsoft.com/office/drawing/2014/main" id="{F9BBA4E1-349F-4F99-BD88-FC92148055BF}"/>
              </a:ext>
            </a:extLst>
          </p:cNvPr>
          <p:cNvSpPr>
            <a:spLocks noChangeArrowheads="1"/>
          </p:cNvSpPr>
          <p:nvPr/>
        </p:nvSpPr>
        <p:spPr bwMode="auto">
          <a:xfrm>
            <a:off x="286634" y="908720"/>
            <a:ext cx="11809694" cy="131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latin typeface="黑体" panose="02010609060101010101" pitchFamily="49" charset="-122"/>
                <a:ea typeface="黑体" panose="02010609060101010101" pitchFamily="49" charset="-122"/>
              </a:rPr>
              <a:t>请根据图表信息回答下列问题： </a:t>
            </a:r>
            <a:r>
              <a:rPr lang="en-US" altLang="zh-CN" sz="2800">
                <a:latin typeface="Times New Roman" panose="02020603050405020304" pitchFamily="18" charset="0"/>
                <a:ea typeface="黑体" panose="02010609060101010101" pitchFamily="49" charset="-122"/>
              </a:rPr>
              <a:t>(</a:t>
            </a:r>
            <a:r>
              <a:rPr lang="en-US" altLang="zh-CN" sz="2800" b="1">
                <a:latin typeface="Times New Roman" panose="02020603050405020304" pitchFamily="18" charset="0"/>
                <a:ea typeface="黑体" panose="02010609060101010101" pitchFamily="49" charset="-122"/>
              </a:rPr>
              <a:t>1)</a:t>
            </a:r>
            <a:r>
              <a:rPr lang="zh-CN" altLang="en-US" sz="2800">
                <a:latin typeface="黑体" panose="02010609060101010101" pitchFamily="49" charset="-122"/>
                <a:ea typeface="黑体" panose="02010609060101010101" pitchFamily="49" charset="-122"/>
              </a:rPr>
              <a:t>求表中</a:t>
            </a:r>
            <a:r>
              <a:rPr lang="en-US" altLang="zh-CN" sz="2800" i="1">
                <a:latin typeface="Times New Roman" panose="02020603050405020304" pitchFamily="18" charset="0"/>
                <a:ea typeface="黑体" panose="02010609060101010101" pitchFamily="49" charset="-122"/>
              </a:rPr>
              <a:t>a</a:t>
            </a:r>
            <a:r>
              <a:rPr lang="en-US" altLang="zh-CN" sz="2800" b="1">
                <a:latin typeface="Times New Roman" panose="02020603050405020304" pitchFamily="18" charset="0"/>
                <a:ea typeface="黑体" panose="02010609060101010101" pitchFamily="49" charset="-122"/>
              </a:rPr>
              <a:t> </a:t>
            </a:r>
            <a:r>
              <a:rPr lang="zh-CN" altLang="en-US" sz="2800" b="1">
                <a:latin typeface="Times New Roman" panose="02020603050405020304" pitchFamily="18" charset="0"/>
                <a:ea typeface="黑体" panose="02010609060101010101" pitchFamily="49" charset="-122"/>
              </a:rPr>
              <a:t>、</a:t>
            </a:r>
            <a:r>
              <a:rPr lang="en-US" altLang="zh-CN" sz="2800" i="1">
                <a:latin typeface="Times New Roman" panose="02020603050405020304" pitchFamily="18" charset="0"/>
                <a:ea typeface="黑体" panose="02010609060101010101" pitchFamily="49" charset="-122"/>
              </a:rPr>
              <a:t>b</a:t>
            </a:r>
            <a:r>
              <a:rPr lang="en-US" altLang="zh-CN" sz="2800" b="1">
                <a:latin typeface="Times New Roman" panose="02020603050405020304" pitchFamily="18" charset="0"/>
                <a:ea typeface="黑体" panose="02010609060101010101" pitchFamily="49" charset="-122"/>
              </a:rPr>
              <a:t> </a:t>
            </a:r>
            <a:r>
              <a:rPr lang="zh-CN" altLang="en-US" sz="2800">
                <a:latin typeface="黑体" panose="02010609060101010101" pitchFamily="49" charset="-122"/>
                <a:ea typeface="黑体" panose="02010609060101010101" pitchFamily="49" charset="-122"/>
              </a:rPr>
              <a:t>的值，并将频数分布直方图补充完整； </a:t>
            </a:r>
          </a:p>
        </p:txBody>
      </p:sp>
      <p:sp>
        <p:nvSpPr>
          <p:cNvPr id="5" name="TextBox 28">
            <a:extLst>
              <a:ext uri="{FF2B5EF4-FFF2-40B4-BE49-F238E27FC236}">
                <a16:creationId xmlns:a16="http://schemas.microsoft.com/office/drawing/2014/main" id="{104A870E-5017-4F9C-A664-C69901F07F8D}"/>
              </a:ext>
            </a:extLst>
          </p:cNvPr>
          <p:cNvSpPr txBox="1">
            <a:spLocks noChangeArrowheads="1"/>
          </p:cNvSpPr>
          <p:nvPr/>
        </p:nvSpPr>
        <p:spPr bwMode="auto">
          <a:xfrm>
            <a:off x="295068" y="2263273"/>
            <a:ext cx="11801260" cy="123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40000"/>
              </a:lnSpc>
            </a:pPr>
            <a:r>
              <a:rPr lang="zh-CN" altLang="en-US" sz="2800">
                <a:solidFill>
                  <a:srgbClr val="FF0000"/>
                </a:solidFill>
                <a:latin typeface="黑体" panose="02010609060101010101" pitchFamily="49" charset="-122"/>
                <a:ea typeface="黑体" panose="02010609060101010101" pitchFamily="49" charset="-122"/>
              </a:rPr>
              <a:t>解</a:t>
            </a:r>
            <a:r>
              <a:rPr lang="zh-CN" altLang="en-US" sz="2800" b="1">
                <a:solidFill>
                  <a:srgbClr val="FF0000"/>
                </a:solidFill>
                <a:latin typeface="Times New Roman" panose="02020603050405020304" pitchFamily="18" charset="0"/>
                <a:ea typeface="黑体" panose="02010609060101010101" pitchFamily="49" charset="-122"/>
              </a:rPr>
              <a:t>：</a:t>
            </a:r>
            <a:r>
              <a:rPr lang="en-US" altLang="zh-CN" sz="2800" b="1">
                <a:solidFill>
                  <a:srgbClr val="FF0000"/>
                </a:solidFill>
                <a:latin typeface="Times New Roman" panose="02020603050405020304" pitchFamily="18" charset="0"/>
                <a:ea typeface="黑体" panose="02010609060101010101" pitchFamily="49" charset="-122"/>
              </a:rPr>
              <a:t>(1)</a:t>
            </a:r>
            <a:r>
              <a:rPr lang="zh-CN" altLang="en-US" sz="2800">
                <a:solidFill>
                  <a:srgbClr val="FF0000"/>
                </a:solidFill>
                <a:latin typeface="黑体" panose="02010609060101010101" pitchFamily="49" charset="-122"/>
                <a:ea typeface="黑体" panose="02010609060101010101" pitchFamily="49" charset="-122"/>
              </a:rPr>
              <a:t>这次调查的人数是：</a:t>
            </a:r>
            <a:r>
              <a:rPr lang="en-US" altLang="zh-CN" sz="2800">
                <a:solidFill>
                  <a:srgbClr val="FF0000"/>
                </a:solidFill>
                <a:latin typeface="Times New Roman" panose="02020603050405020304" pitchFamily="18" charset="0"/>
                <a:ea typeface="黑体" panose="02010609060101010101" pitchFamily="49" charset="-122"/>
              </a:rPr>
              <a:t>15 ÷0.05=300 </a:t>
            </a:r>
            <a:r>
              <a:rPr lang="zh-CN" altLang="en-US" sz="2800">
                <a:solidFill>
                  <a:srgbClr val="FF0000"/>
                </a:solidFill>
                <a:latin typeface="Times New Roman" panose="02020603050405020304" pitchFamily="18" charset="0"/>
                <a:ea typeface="黑体" panose="02010609060101010101" pitchFamily="49" charset="-122"/>
              </a:rPr>
              <a:t>（人）</a:t>
            </a:r>
            <a:r>
              <a:rPr lang="zh-CN" altLang="en-US" sz="2800" b="1">
                <a:solidFill>
                  <a:srgbClr val="FF0000"/>
                </a:solidFill>
                <a:latin typeface="Times New Roman" panose="02020603050405020304" pitchFamily="18" charset="0"/>
                <a:ea typeface="黑体" panose="02010609060101010101" pitchFamily="49" charset="-122"/>
              </a:rPr>
              <a:t>，</a:t>
            </a:r>
            <a:r>
              <a:rPr lang="zh-CN" altLang="en-US" sz="2800">
                <a:solidFill>
                  <a:srgbClr val="FF0000"/>
                </a:solidFill>
                <a:latin typeface="黑体" panose="02010609060101010101" pitchFamily="49" charset="-122"/>
                <a:ea typeface="黑体" panose="02010609060101010101" pitchFamily="49" charset="-122"/>
              </a:rPr>
              <a:t> 所以</a:t>
            </a:r>
            <a:r>
              <a:rPr lang="en-US" altLang="zh-CN" sz="2800" i="1">
                <a:solidFill>
                  <a:srgbClr val="FF0000"/>
                </a:solidFill>
                <a:latin typeface="Times New Roman" panose="02020603050405020304" pitchFamily="18" charset="0"/>
                <a:ea typeface="黑体" panose="02010609060101010101" pitchFamily="49" charset="-122"/>
              </a:rPr>
              <a:t>a</a:t>
            </a:r>
            <a:r>
              <a:rPr lang="en-US" altLang="zh-CN" sz="2800">
                <a:solidFill>
                  <a:srgbClr val="FF0000"/>
                </a:solidFill>
                <a:latin typeface="Times New Roman" panose="02020603050405020304" pitchFamily="18" charset="0"/>
                <a:ea typeface="黑体" panose="02010609060101010101" pitchFamily="49" charset="-122"/>
              </a:rPr>
              <a:t>=300 ×0.25=75 </a:t>
            </a:r>
            <a:r>
              <a:rPr lang="en-US" altLang="zh-CN" sz="2800" b="1">
                <a:solidFill>
                  <a:srgbClr val="FF0000"/>
                </a:solidFill>
                <a:latin typeface="Times New Roman" panose="02020603050405020304" pitchFamily="18" charset="0"/>
                <a:ea typeface="黑体" panose="02010609060101010101" pitchFamily="49" charset="-122"/>
              </a:rPr>
              <a:t>，</a:t>
            </a:r>
            <a:r>
              <a:rPr lang="en-US" altLang="zh-CN" sz="2800" i="1">
                <a:solidFill>
                  <a:srgbClr val="FF0000"/>
                </a:solidFill>
                <a:latin typeface="Times New Roman" panose="02020603050405020304" pitchFamily="18" charset="0"/>
                <a:ea typeface="黑体" panose="02010609060101010101" pitchFamily="49" charset="-122"/>
              </a:rPr>
              <a:t>b</a:t>
            </a:r>
            <a:r>
              <a:rPr lang="en-US" altLang="zh-CN" sz="2800">
                <a:solidFill>
                  <a:srgbClr val="FF0000"/>
                </a:solidFill>
                <a:latin typeface="Times New Roman" panose="02020603050405020304" pitchFamily="18" charset="0"/>
                <a:ea typeface="黑体" panose="02010609060101010101" pitchFamily="49" charset="-122"/>
              </a:rPr>
              <a:t>=60 ÷300=0.2 </a:t>
            </a:r>
            <a:r>
              <a:rPr lang="en-US" altLang="zh-CN" sz="2800">
                <a:solidFill>
                  <a:srgbClr val="FF0000"/>
                </a:solidFill>
                <a:latin typeface="黑体" panose="02010609060101010101" pitchFamily="49" charset="-122"/>
                <a:ea typeface="黑体" panose="02010609060101010101" pitchFamily="49" charset="-122"/>
              </a:rPr>
              <a:t>， </a:t>
            </a:r>
            <a:r>
              <a:rPr lang="zh-CN" altLang="en-US" sz="2800">
                <a:solidFill>
                  <a:srgbClr val="FF0000"/>
                </a:solidFill>
                <a:latin typeface="黑体" panose="02010609060101010101" pitchFamily="49" charset="-122"/>
                <a:ea typeface="黑体" panose="02010609060101010101" pitchFamily="49" charset="-122"/>
              </a:rPr>
              <a:t>因为</a:t>
            </a:r>
            <a:r>
              <a:rPr lang="en-US" altLang="zh-CN" sz="2800" i="1">
                <a:solidFill>
                  <a:srgbClr val="FF0000"/>
                </a:solidFill>
                <a:latin typeface="Times New Roman" panose="02020603050405020304" pitchFamily="18" charset="0"/>
                <a:ea typeface="黑体" panose="02010609060101010101" pitchFamily="49" charset="-122"/>
              </a:rPr>
              <a:t>a</a:t>
            </a:r>
            <a:r>
              <a:rPr lang="en-US" altLang="zh-CN" sz="2800">
                <a:solidFill>
                  <a:srgbClr val="FF0000"/>
                </a:solidFill>
                <a:latin typeface="Times New Roman" panose="02020603050405020304" pitchFamily="18" charset="0"/>
                <a:ea typeface="黑体" panose="02010609060101010101" pitchFamily="49" charset="-122"/>
              </a:rPr>
              <a:t>=75</a:t>
            </a:r>
            <a:r>
              <a:rPr lang="en-US" altLang="zh-CN" sz="2800" b="1">
                <a:solidFill>
                  <a:srgbClr val="FF0000"/>
                </a:solidFill>
                <a:latin typeface="Times New Roman" panose="02020603050405020304" pitchFamily="18" charset="0"/>
                <a:ea typeface="黑体" panose="02010609060101010101" pitchFamily="49" charset="-122"/>
              </a:rPr>
              <a:t> ，</a:t>
            </a:r>
            <a:r>
              <a:rPr lang="zh-CN" altLang="en-US" sz="2800">
                <a:solidFill>
                  <a:srgbClr val="FF0000"/>
                </a:solidFill>
                <a:latin typeface="黑体" panose="02010609060101010101" pitchFamily="49" charset="-122"/>
                <a:ea typeface="黑体" panose="02010609060101010101" pitchFamily="49" charset="-122"/>
              </a:rPr>
              <a:t>所以</a:t>
            </a:r>
            <a:r>
              <a:rPr lang="en-US" altLang="zh-CN" sz="2800">
                <a:solidFill>
                  <a:srgbClr val="FF0000"/>
                </a:solidFill>
                <a:latin typeface="Times New Roman" panose="02020603050405020304" pitchFamily="18" charset="0"/>
                <a:ea typeface="黑体" panose="02010609060101010101" pitchFamily="49" charset="-122"/>
              </a:rPr>
              <a:t>4.9 </a:t>
            </a:r>
            <a:r>
              <a:rPr lang="zh-CN" altLang="en-US" sz="2800">
                <a:solidFill>
                  <a:srgbClr val="FF0000"/>
                </a:solidFill>
                <a:latin typeface="Times New Roman" panose="02020603050405020304" pitchFamily="18" charset="0"/>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5.1</a:t>
            </a:r>
            <a:r>
              <a:rPr lang="en-US" altLang="zh-CN" sz="2800" b="1">
                <a:solidFill>
                  <a:srgbClr val="FF0000"/>
                </a:solidFill>
                <a:latin typeface="Times New Roman" panose="02020603050405020304" pitchFamily="18" charset="0"/>
                <a:ea typeface="黑体" panose="02010609060101010101" pitchFamily="49" charset="-122"/>
              </a:rPr>
              <a:t> </a:t>
            </a:r>
            <a:r>
              <a:rPr lang="zh-CN" altLang="en-US" sz="2800" b="1">
                <a:solidFill>
                  <a:srgbClr val="FF0000"/>
                </a:solidFill>
                <a:latin typeface="Times New Roman" panose="02020603050405020304" pitchFamily="18" charset="0"/>
                <a:ea typeface="黑体" panose="02010609060101010101" pitchFamily="49" charset="-122"/>
              </a:rPr>
              <a:t>范围内</a:t>
            </a:r>
            <a:r>
              <a:rPr lang="zh-CN" altLang="en-US" sz="2800">
                <a:solidFill>
                  <a:srgbClr val="FF0000"/>
                </a:solidFill>
                <a:latin typeface="黑体" panose="02010609060101010101" pitchFamily="49" charset="-122"/>
                <a:ea typeface="黑体" panose="02010609060101010101" pitchFamily="49" charset="-122"/>
              </a:rPr>
              <a:t>的人数是</a:t>
            </a:r>
            <a:r>
              <a:rPr lang="en-US" altLang="zh-CN" sz="2800" b="1">
                <a:solidFill>
                  <a:srgbClr val="FF0000"/>
                </a:solidFill>
                <a:latin typeface="Times New Roman" panose="02020603050405020304" pitchFamily="18" charset="0"/>
                <a:ea typeface="黑体" panose="02010609060101010101" pitchFamily="49" charset="-122"/>
              </a:rPr>
              <a:t>75</a:t>
            </a:r>
            <a:r>
              <a:rPr lang="en-US" altLang="zh-CN" sz="2800">
                <a:solidFill>
                  <a:srgbClr val="FF0000"/>
                </a:solidFill>
                <a:latin typeface="黑体" panose="02010609060101010101" pitchFamily="49" charset="-122"/>
                <a:ea typeface="黑体" panose="02010609060101010101" pitchFamily="49" charset="-122"/>
              </a:rPr>
              <a:t> .</a:t>
            </a:r>
            <a:r>
              <a:rPr lang="zh-CN" altLang="en-US" sz="2800">
                <a:solidFill>
                  <a:srgbClr val="FF0000"/>
                </a:solidFill>
                <a:latin typeface="黑体" panose="02010609060101010101" pitchFamily="49" charset="-122"/>
                <a:ea typeface="黑体" panose="02010609060101010101" pitchFamily="49" charset="-122"/>
              </a:rPr>
              <a:t>图略</a:t>
            </a:r>
            <a:r>
              <a:rPr lang="en-US" altLang="zh-CN" sz="2800">
                <a:solidFill>
                  <a:srgbClr val="FF0000"/>
                </a:solidFill>
                <a:latin typeface="黑体" panose="02010609060101010101" pitchFamily="49" charset="-122"/>
                <a:ea typeface="黑体" panose="02010609060101010101" pitchFamily="49" charset="-122"/>
              </a:rPr>
              <a:t>.</a:t>
            </a:r>
          </a:p>
        </p:txBody>
      </p:sp>
      <p:sp>
        <p:nvSpPr>
          <p:cNvPr id="6" name="矩形 5">
            <a:extLst>
              <a:ext uri="{FF2B5EF4-FFF2-40B4-BE49-F238E27FC236}">
                <a16:creationId xmlns:a16="http://schemas.microsoft.com/office/drawing/2014/main" id="{98C28D5B-4F42-43DB-975A-B17B27244FF4}"/>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63512762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26">
            <a:extLst>
              <a:ext uri="{FF2B5EF4-FFF2-40B4-BE49-F238E27FC236}">
                <a16:creationId xmlns:a16="http://schemas.microsoft.com/office/drawing/2014/main" id="{C7F3718B-B5AA-43AB-AAA3-961118D9D4CC}"/>
              </a:ext>
            </a:extLst>
          </p:cNvPr>
          <p:cNvSpPr>
            <a:spLocks noChangeArrowheads="1"/>
          </p:cNvSpPr>
          <p:nvPr/>
        </p:nvSpPr>
        <p:spPr bwMode="auto">
          <a:xfrm>
            <a:off x="191344" y="908720"/>
            <a:ext cx="11809312"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latin typeface="Times New Roman" panose="02020603050405020304" pitchFamily="18" charset="0"/>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2</a:t>
            </a:r>
            <a:r>
              <a:rPr lang="zh-CN" altLang="en-US" sz="2800">
                <a:latin typeface="Times New Roman" panose="02020603050405020304" pitchFamily="18" charset="0"/>
                <a:ea typeface="黑体" panose="02010609060101010101" pitchFamily="49" charset="-122"/>
              </a:rPr>
              <a:t>）</a:t>
            </a:r>
            <a:r>
              <a:rPr lang="zh-CN" altLang="en-US" sz="2800">
                <a:latin typeface="黑体" panose="02010609060101010101" pitchFamily="49" charset="-122"/>
                <a:ea typeface="黑体" panose="02010609060101010101" pitchFamily="49" charset="-122"/>
              </a:rPr>
              <a:t>若视力在</a:t>
            </a:r>
            <a:r>
              <a:rPr lang="en-US" altLang="zh-CN" sz="2800">
                <a:latin typeface="Times New Roman" panose="02020603050405020304" pitchFamily="18" charset="0"/>
                <a:ea typeface="黑体" panose="02010609060101010101" pitchFamily="49" charset="-122"/>
              </a:rPr>
              <a:t>4.9</a:t>
            </a:r>
            <a:r>
              <a:rPr lang="en-US" altLang="zh-CN" sz="2800">
                <a:latin typeface="黑体" panose="02010609060101010101" pitchFamily="49" charset="-122"/>
                <a:ea typeface="黑体" panose="02010609060101010101" pitchFamily="49" charset="-122"/>
              </a:rPr>
              <a:t> </a:t>
            </a:r>
            <a:r>
              <a:rPr lang="zh-CN" altLang="en-US" sz="2800">
                <a:latin typeface="黑体" panose="02010609060101010101" pitchFamily="49" charset="-122"/>
                <a:ea typeface="黑体" panose="02010609060101010101" pitchFamily="49" charset="-122"/>
              </a:rPr>
              <a:t>以上（含</a:t>
            </a:r>
            <a:r>
              <a:rPr lang="en-US" altLang="zh-CN" sz="2800">
                <a:latin typeface="Times New Roman" panose="02020603050405020304" pitchFamily="18" charset="0"/>
                <a:ea typeface="黑体" panose="02010609060101010101" pitchFamily="49" charset="-122"/>
              </a:rPr>
              <a:t>4.9 </a:t>
            </a:r>
            <a:r>
              <a:rPr lang="zh-CN" altLang="en-US" sz="2800">
                <a:latin typeface="黑体" panose="02010609060101010101" pitchFamily="49" charset="-122"/>
                <a:ea typeface="黑体" panose="02010609060101010101" pitchFamily="49" charset="-122"/>
              </a:rPr>
              <a:t>）均属正常，估计该县</a:t>
            </a:r>
            <a:r>
              <a:rPr lang="en-US" altLang="zh-CN" sz="2800">
                <a:latin typeface="Times New Roman" panose="02020603050405020304" pitchFamily="18" charset="0"/>
                <a:ea typeface="黑体" panose="02010609060101010101" pitchFamily="49" charset="-122"/>
              </a:rPr>
              <a:t>5600</a:t>
            </a:r>
            <a:r>
              <a:rPr lang="en-US" altLang="zh-CN" sz="2800">
                <a:latin typeface="黑体" panose="02010609060101010101" pitchFamily="49" charset="-122"/>
                <a:ea typeface="黑体" panose="02010609060101010101" pitchFamily="49" charset="-122"/>
              </a:rPr>
              <a:t> </a:t>
            </a:r>
            <a:r>
              <a:rPr lang="zh-CN" altLang="en-US" sz="2800">
                <a:latin typeface="黑体" panose="02010609060101010101" pitchFamily="49" charset="-122"/>
                <a:ea typeface="黑体" panose="02010609060101010101" pitchFamily="49" charset="-122"/>
              </a:rPr>
              <a:t>名初中毕业生视力正常的学生有多少人？</a:t>
            </a:r>
          </a:p>
        </p:txBody>
      </p:sp>
      <p:sp>
        <p:nvSpPr>
          <p:cNvPr id="3" name="TextBox 29">
            <a:extLst>
              <a:ext uri="{FF2B5EF4-FFF2-40B4-BE49-F238E27FC236}">
                <a16:creationId xmlns:a16="http://schemas.microsoft.com/office/drawing/2014/main" id="{EE34A97B-273C-42C0-B71D-AA91B60B896C}"/>
              </a:ext>
            </a:extLst>
          </p:cNvPr>
          <p:cNvSpPr txBox="1">
            <a:spLocks noChangeArrowheads="1"/>
          </p:cNvSpPr>
          <p:nvPr/>
        </p:nvSpPr>
        <p:spPr bwMode="auto">
          <a:xfrm>
            <a:off x="203548" y="2273889"/>
            <a:ext cx="11509076" cy="131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b="1">
                <a:solidFill>
                  <a:srgbClr val="FF0000"/>
                </a:solidFill>
                <a:latin typeface="Times New Roman" panose="02020603050405020304" pitchFamily="18" charset="0"/>
                <a:ea typeface="黑体" panose="02010609060101010101" pitchFamily="49" charset="-122"/>
              </a:rPr>
              <a:t>（</a:t>
            </a:r>
            <a:r>
              <a:rPr lang="en-US" altLang="zh-CN" sz="2800" b="1">
                <a:solidFill>
                  <a:srgbClr val="FF0000"/>
                </a:solidFill>
                <a:latin typeface="Times New Roman" panose="02020603050405020304" pitchFamily="18" charset="0"/>
                <a:ea typeface="黑体" panose="02010609060101010101" pitchFamily="49" charset="-122"/>
              </a:rPr>
              <a:t>2</a:t>
            </a:r>
            <a:r>
              <a:rPr lang="zh-CN" altLang="en-US" sz="2800" b="1">
                <a:solidFill>
                  <a:srgbClr val="FF0000"/>
                </a:solidFill>
                <a:latin typeface="Times New Roman" panose="02020603050405020304" pitchFamily="18" charset="0"/>
                <a:ea typeface="黑体" panose="02010609060101010101" pitchFamily="49" charset="-122"/>
              </a:rPr>
              <a:t>）</a:t>
            </a:r>
            <a:r>
              <a:rPr lang="zh-CN" altLang="en-US" sz="2800">
                <a:solidFill>
                  <a:srgbClr val="FF0000"/>
                </a:solidFill>
                <a:latin typeface="黑体" panose="02010609060101010101" pitchFamily="49" charset="-122"/>
                <a:ea typeface="黑体" panose="02010609060101010101" pitchFamily="49" charset="-122"/>
              </a:rPr>
              <a:t>根据题意得：</a:t>
            </a:r>
            <a:r>
              <a:rPr lang="en-US" altLang="zh-CN" sz="2800">
                <a:solidFill>
                  <a:srgbClr val="FF0000"/>
                </a:solidFill>
                <a:latin typeface="Times New Roman" panose="02020603050405020304" pitchFamily="18" charset="0"/>
                <a:ea typeface="黑体" panose="02010609060101010101" pitchFamily="49" charset="-122"/>
              </a:rPr>
              <a:t>5600 ×</a:t>
            </a:r>
            <a:r>
              <a:rPr lang="zh-CN" altLang="en-US" sz="2800">
                <a:solidFill>
                  <a:srgbClr val="FF0000"/>
                </a:solidFill>
                <a:latin typeface="Times New Roman" panose="02020603050405020304" pitchFamily="18" charset="0"/>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0.25+0.2 </a:t>
            </a:r>
            <a:r>
              <a:rPr lang="zh-CN" altLang="en-US" sz="2800">
                <a:solidFill>
                  <a:srgbClr val="FF0000"/>
                </a:solidFill>
                <a:latin typeface="Times New Roman" panose="02020603050405020304" pitchFamily="18" charset="0"/>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=2520 </a:t>
            </a:r>
            <a:r>
              <a:rPr lang="zh-CN" altLang="en-US" sz="2800" b="1">
                <a:solidFill>
                  <a:srgbClr val="FF0000"/>
                </a:solidFill>
                <a:latin typeface="Times New Roman" panose="02020603050405020304" pitchFamily="18" charset="0"/>
                <a:ea typeface="黑体" panose="02010609060101010101" pitchFamily="49" charset="-122"/>
              </a:rPr>
              <a:t>（人）．</a:t>
            </a:r>
            <a:br>
              <a:rPr lang="zh-CN" altLang="en-US" sz="2800">
                <a:solidFill>
                  <a:srgbClr val="FF0000"/>
                </a:solidFill>
                <a:latin typeface="黑体" panose="02010609060101010101" pitchFamily="49" charset="-122"/>
                <a:ea typeface="黑体" panose="02010609060101010101" pitchFamily="49" charset="-122"/>
              </a:rPr>
            </a:br>
            <a:r>
              <a:rPr lang="zh-CN" altLang="en-US" sz="2800">
                <a:solidFill>
                  <a:srgbClr val="FF0000"/>
                </a:solidFill>
                <a:latin typeface="黑体" panose="02010609060101010101" pitchFamily="49" charset="-122"/>
                <a:ea typeface="黑体" panose="02010609060101010101" pitchFamily="49" charset="-122"/>
              </a:rPr>
              <a:t> 答：该县初中毕业生视力正常的学生有</a:t>
            </a:r>
            <a:r>
              <a:rPr lang="en-US" altLang="zh-CN" sz="2800">
                <a:solidFill>
                  <a:srgbClr val="FF0000"/>
                </a:solidFill>
                <a:latin typeface="Times New Roman" panose="02020603050405020304" pitchFamily="18" charset="0"/>
                <a:ea typeface="黑体" panose="02010609060101010101" pitchFamily="49" charset="-122"/>
              </a:rPr>
              <a:t>2520</a:t>
            </a:r>
            <a:r>
              <a:rPr lang="en-US" altLang="zh-CN" sz="2800" b="1">
                <a:solidFill>
                  <a:srgbClr val="FF0000"/>
                </a:solidFill>
                <a:latin typeface="Times New Roman" panose="02020603050405020304" pitchFamily="18" charset="0"/>
                <a:ea typeface="黑体" panose="02010609060101010101" pitchFamily="49" charset="-122"/>
              </a:rPr>
              <a:t> </a:t>
            </a:r>
            <a:r>
              <a:rPr lang="zh-CN" altLang="en-US" sz="2800">
                <a:solidFill>
                  <a:srgbClr val="FF0000"/>
                </a:solidFill>
                <a:latin typeface="黑体" panose="02010609060101010101" pitchFamily="49" charset="-122"/>
                <a:ea typeface="黑体" panose="02010609060101010101" pitchFamily="49" charset="-122"/>
              </a:rPr>
              <a:t>人． </a:t>
            </a:r>
          </a:p>
        </p:txBody>
      </p:sp>
      <p:pic>
        <p:nvPicPr>
          <p:cNvPr id="4" name="Picture 28" descr="c:\users\administrator\appdata\roaming\360se6\User Data\temp\201207131319575243667.png">
            <a:extLst>
              <a:ext uri="{FF2B5EF4-FFF2-40B4-BE49-F238E27FC236}">
                <a16:creationId xmlns:a16="http://schemas.microsoft.com/office/drawing/2014/main" id="{8FA3FAC8-A7DC-4CFC-AB4B-3A87F1E9813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143672" y="3702512"/>
            <a:ext cx="4427393" cy="2649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0" descr="c:\users\administrator\appdata\roaming\360se6\User Data\temp\201207131319575867671.png">
            <a:extLst>
              <a:ext uri="{FF2B5EF4-FFF2-40B4-BE49-F238E27FC236}">
                <a16:creationId xmlns:a16="http://schemas.microsoft.com/office/drawing/2014/main" id="{3CB69337-87AC-4779-8827-BB975C66766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925962" y="3679220"/>
            <a:ext cx="4170366" cy="2837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a:extLst>
              <a:ext uri="{FF2B5EF4-FFF2-40B4-BE49-F238E27FC236}">
                <a16:creationId xmlns:a16="http://schemas.microsoft.com/office/drawing/2014/main" id="{508E1FD5-61CC-4331-9637-710ED52485B0}"/>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253923332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19">
            <a:extLst>
              <a:ext uri="{FF2B5EF4-FFF2-40B4-BE49-F238E27FC236}">
                <a16:creationId xmlns:a16="http://schemas.microsoft.com/office/drawing/2014/main" id="{BAE8D15F-900C-4DC3-8E80-79AEB935C924}"/>
              </a:ext>
            </a:extLst>
          </p:cNvPr>
          <p:cNvSpPr>
            <a:spLocks noChangeArrowheads="1"/>
          </p:cNvSpPr>
          <p:nvPr/>
        </p:nvSpPr>
        <p:spPr bwMode="auto">
          <a:xfrm>
            <a:off x="263352" y="1041193"/>
            <a:ext cx="43370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800" b="1">
                <a:solidFill>
                  <a:srgbClr val="FF0000"/>
                </a:solidFill>
                <a:latin typeface="微软雅黑" panose="020b0503020204020204" pitchFamily="34" charset="-122"/>
                <a:ea typeface="微软雅黑" panose="020b0503020204020204" pitchFamily="34" charset="-122"/>
              </a:rPr>
              <a:t>专题六  统计图的综合应用</a:t>
            </a:r>
          </a:p>
        </p:txBody>
      </p:sp>
      <p:pic>
        <p:nvPicPr>
          <p:cNvPr id="3" name="图片 5">
            <a:extLst>
              <a:ext uri="{FF2B5EF4-FFF2-40B4-BE49-F238E27FC236}">
                <a16:creationId xmlns:a16="http://schemas.microsoft.com/office/drawing/2014/main" id="{AFDBECD1-D33B-4460-AD0B-F515B95A8D39}"/>
              </a:ext>
            </a:extLst>
          </p:cNvPr>
          <p:cNvPicPr>
            <a:picLocks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367808" y="3212976"/>
            <a:ext cx="7031860" cy="3341190"/>
          </a:xfrm>
          <a:prstGeom prst="rect">
            <a:avLst/>
          </a:prstGeom>
          <a:solidFill>
            <a:srgbClr val="FFFFFF"/>
          </a:solidFill>
          <a:ln w="9525">
            <a:solidFill>
              <a:srgbClr val="000000"/>
            </a:solidFill>
            <a:round/>
          </a:ln>
        </p:spPr>
      </p:pic>
      <p:sp>
        <p:nvSpPr>
          <p:cNvPr id="4" name="文本框 3">
            <a:extLst>
              <a:ext uri="{FF2B5EF4-FFF2-40B4-BE49-F238E27FC236}">
                <a16:creationId xmlns:a16="http://schemas.microsoft.com/office/drawing/2014/main" id="{22F8EBCD-E6E9-4F60-8B90-4F1A52A76EF5}"/>
              </a:ext>
            </a:extLst>
          </p:cNvPr>
          <p:cNvSpPr txBox="1"/>
          <p:nvPr/>
        </p:nvSpPr>
        <p:spPr>
          <a:xfrm>
            <a:off x="58738" y="1564413"/>
            <a:ext cx="12133262" cy="1815882"/>
          </a:xfrm>
          <a:prstGeom prst="rect">
            <a:avLst/>
          </a:prstGeom>
          <a:noFill/>
          <a:ln w="9525">
            <a:noFill/>
          </a:ln>
        </p:spPr>
        <p:txBody>
          <a:bodyPr wrap="square">
            <a:spAutoFit/>
          </a:bodyPr>
          <a:lstStyle/>
          <a:p>
            <a:pPr indent="266700">
              <a:defRPr/>
            </a:pPr>
            <a:r>
              <a:rPr lang="en-US" altLang="zh-CN" sz="2800" b="1" noProof="1">
                <a:solidFill>
                  <a:srgbClr val="FF0000"/>
                </a:solidFill>
                <a:latin typeface="Times New Roman" panose="02020603050405020304" pitchFamily="18" charset="0"/>
                <a:ea typeface="黑体" panose="02010609060101010101" pitchFamily="49" charset="-122"/>
              </a:rPr>
              <a:t>【</a:t>
            </a:r>
            <a:r>
              <a:rPr lang="zh-CN" altLang="en-US" sz="2800" b="1" noProof="1">
                <a:solidFill>
                  <a:srgbClr val="FF0000"/>
                </a:solidFill>
                <a:latin typeface="Times New Roman" panose="02020603050405020304" pitchFamily="18" charset="0"/>
                <a:ea typeface="黑体" panose="02010609060101010101" pitchFamily="49" charset="-122"/>
              </a:rPr>
              <a:t>例</a:t>
            </a:r>
            <a:r>
              <a:rPr lang="en-US" altLang="zh-CN" sz="2800" b="1" noProof="1">
                <a:solidFill>
                  <a:srgbClr val="FF0000"/>
                </a:solidFill>
                <a:latin typeface="Times New Roman" panose="02020603050405020304" pitchFamily="18" charset="0"/>
                <a:ea typeface="黑体" panose="02010609060101010101" pitchFamily="49" charset="-122"/>
              </a:rPr>
              <a:t>8】</a:t>
            </a:r>
            <a:r>
              <a:rPr lang="zh-CN" altLang="en-US" sz="2800" noProof="1">
                <a:latin typeface="Times New Roman" panose="02020603050405020304" pitchFamily="18" charset="0"/>
                <a:ea typeface="黑体" panose="02010609060101010101" pitchFamily="49" charset="-122"/>
              </a:rPr>
              <a:t>某学校为了了解学生课外参加体育锻炼的情况，随机抽取了该校七、八、九年级共</a:t>
            </a:r>
            <a:r>
              <a:rPr lang="en-US" altLang="zh-CN" sz="2800" noProof="1">
                <a:latin typeface="Times New Roman" panose="02020603050405020304" pitchFamily="18" charset="0"/>
                <a:ea typeface="黑体" panose="02010609060101010101" pitchFamily="49" charset="-122"/>
              </a:rPr>
              <a:t>1600</a:t>
            </a:r>
            <a:r>
              <a:rPr lang="zh-CN" altLang="en-US" sz="2800" noProof="1">
                <a:latin typeface="Times New Roman" panose="02020603050405020304" pitchFamily="18" charset="0"/>
                <a:ea typeface="黑体" panose="02010609060101010101" pitchFamily="49" charset="-122"/>
              </a:rPr>
              <a:t>名学生进行抽样调查，发现只有</a:t>
            </a:r>
            <a:r>
              <a:rPr lang="en-US" altLang="zh-CN" sz="2800" noProof="1">
                <a:latin typeface="Times New Roman" panose="02020603050405020304" pitchFamily="18" charset="0"/>
                <a:ea typeface="黑体" panose="02010609060101010101" pitchFamily="49" charset="-122"/>
              </a:rPr>
              <a:t>25%</a:t>
            </a:r>
            <a:r>
              <a:rPr lang="zh-CN" altLang="en-US" sz="2800" noProof="1">
                <a:latin typeface="Times New Roman" panose="02020603050405020304" pitchFamily="18" charset="0"/>
                <a:ea typeface="黑体" panose="02010609060101010101" pitchFamily="49" charset="-122"/>
              </a:rPr>
              <a:t>的学生课外参加体育锻炼，整理收集到的数据，绘制成如图所示的统计图．根据以上信息，解答下列问题：</a:t>
            </a:r>
            <a:endParaRPr lang="en-US" altLang="zh-CN" sz="2800" noProof="1">
              <a:latin typeface="Times New Roman" pitchFamily="18" charset="0"/>
              <a:ea typeface="黑体" panose="02010609060101010101" pitchFamily="49" charset="-122"/>
            </a:endParaRPr>
          </a:p>
        </p:txBody>
      </p:sp>
      <p:sp>
        <p:nvSpPr>
          <p:cNvPr id="5" name="矩形 4">
            <a:extLst>
              <a:ext uri="{FF2B5EF4-FFF2-40B4-BE49-F238E27FC236}">
                <a16:creationId xmlns:a16="http://schemas.microsoft.com/office/drawing/2014/main" id="{5716533F-53B2-425C-A181-3F3AD9C35713}"/>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95924641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3" name="图片 5">
            <a:extLst>
              <a:ext uri="{FF2B5EF4-FFF2-40B4-BE49-F238E27FC236}">
                <a16:creationId xmlns:a16="http://schemas.microsoft.com/office/drawing/2014/main" id="{AFDBECD1-D33B-4460-AD0B-F515B95A8D39}"/>
              </a:ext>
            </a:extLst>
          </p:cNvPr>
          <p:cNvPicPr>
            <a:picLocks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44488" y="3400178"/>
            <a:ext cx="7031860" cy="3341190"/>
          </a:xfrm>
          <a:prstGeom prst="rect">
            <a:avLst/>
          </a:prstGeom>
          <a:solidFill>
            <a:srgbClr val="FFFFFF"/>
          </a:solidFill>
          <a:ln w="9525">
            <a:solidFill>
              <a:srgbClr val="000000"/>
            </a:solidFill>
            <a:round/>
          </a:ln>
        </p:spPr>
      </p:pic>
      <p:sp>
        <p:nvSpPr>
          <p:cNvPr id="5" name="文本框 4">
            <a:extLst>
              <a:ext uri="{FF2B5EF4-FFF2-40B4-BE49-F238E27FC236}">
                <a16:creationId xmlns:a16="http://schemas.microsoft.com/office/drawing/2014/main" id="{BF144F37-A2DA-4DF3-A742-A9F1BDDA3BF1}"/>
              </a:ext>
            </a:extLst>
          </p:cNvPr>
          <p:cNvSpPr txBox="1"/>
          <p:nvPr/>
        </p:nvSpPr>
        <p:spPr>
          <a:xfrm>
            <a:off x="107553" y="836712"/>
            <a:ext cx="11677079" cy="1389355"/>
          </a:xfrm>
          <a:prstGeom prst="rect">
            <a:avLst/>
          </a:prstGeom>
          <a:noFill/>
          <a:ln w="9525">
            <a:noFill/>
          </a:ln>
        </p:spPr>
        <p:txBody>
          <a:bodyPr wrap="square">
            <a:spAutoFit/>
          </a:bodyPr>
          <a:lstStyle/>
          <a:p>
            <a:pPr indent="266700">
              <a:defRPr/>
            </a:pPr>
            <a:endParaRPr lang="en-US" altLang="zh-CN" sz="1050" noProof="1">
              <a:latin typeface="宋体" panose="02010600030101010101" pitchFamily="2" charset="-122"/>
              <a:cs typeface="宋体" panose="02010600030101010101" pitchFamily="2" charset="-122"/>
            </a:endParaRPr>
          </a:p>
          <a:p>
            <a:pPr indent="266700">
              <a:lnSpc>
                <a:spcPct val="140000"/>
              </a:lnSpc>
              <a:defRPr/>
            </a:pPr>
            <a:r>
              <a:rPr lang="en-US" altLang="zh-CN" sz="2800" noProof="1">
                <a:latin typeface="Times New Roman" panose="02020603050405020304" pitchFamily="18" charset="0"/>
                <a:ea typeface="黑体" panose="02010609060101010101" pitchFamily="49" charset="-122"/>
                <a:cs typeface="宋体" panose="02010600030101010101" pitchFamily="2" charset="-122"/>
              </a:rPr>
              <a:t>(1)</a:t>
            </a:r>
            <a:r>
              <a:rPr lang="zh-CN" altLang="en-US" sz="2800" noProof="1">
                <a:latin typeface="Times New Roman" panose="02020603050405020304" pitchFamily="18" charset="0"/>
                <a:ea typeface="黑体" panose="02010609060101010101" pitchFamily="49" charset="-122"/>
                <a:cs typeface="宋体" panose="02010600030101010101" pitchFamily="2" charset="-122"/>
              </a:rPr>
              <a:t>九年级共抽查了</a:t>
            </a:r>
            <a:r>
              <a:rPr lang="en-US" altLang="zh-CN" sz="2800" u="sng" noProof="1">
                <a:latin typeface="Times New Roman" panose="02020603050405020304" pitchFamily="18" charset="0"/>
                <a:ea typeface="黑体" panose="02010609060101010101" pitchFamily="49" charset="-122"/>
                <a:cs typeface="Times New Roman" panose="02020603050405020304" pitchFamily="18" charset="0"/>
              </a:rPr>
              <a:t>      </a:t>
            </a:r>
            <a:r>
              <a:rPr lang="zh-CN" altLang="en-US" sz="2800" noProof="1">
                <a:latin typeface="Times New Roman" panose="02020603050405020304" pitchFamily="18" charset="0"/>
                <a:ea typeface="黑体" panose="02010609060101010101" pitchFamily="49" charset="-122"/>
                <a:cs typeface="宋体" panose="02010600030101010101" pitchFamily="2" charset="-122"/>
              </a:rPr>
              <a:t>名学生</a:t>
            </a:r>
            <a:r>
              <a:rPr lang="en-US" altLang="zh-CN" sz="2800" noProof="1">
                <a:latin typeface="Times New Roman" panose="02020603050405020304" pitchFamily="18" charset="0"/>
                <a:ea typeface="黑体" panose="02010609060101010101" pitchFamily="49" charset="-122"/>
                <a:cs typeface="宋体" panose="02010600030101010101" pitchFamily="2" charset="-122"/>
              </a:rPr>
              <a:t>,</a:t>
            </a:r>
            <a:r>
              <a:rPr lang="zh-CN" altLang="en-US" sz="2800" noProof="1">
                <a:latin typeface="Times New Roman" panose="02020603050405020304" pitchFamily="18" charset="0"/>
                <a:ea typeface="黑体" panose="02010609060101010101" pitchFamily="49" charset="-122"/>
                <a:cs typeface="宋体" panose="02010600030101010101" pitchFamily="2" charset="-122"/>
              </a:rPr>
              <a:t>其圆心角为</a:t>
            </a:r>
            <a:r>
              <a:rPr lang="zh-CN" altLang="en-US" sz="2800" u="sng" noProof="1">
                <a:latin typeface="Times New Roman" panose="02020603050405020304" pitchFamily="18" charset="0"/>
                <a:ea typeface="黑体" panose="02010609060101010101" pitchFamily="49" charset="-122"/>
                <a:cs typeface="宋体" panose="02010600030101010101" pitchFamily="2" charset="-122"/>
              </a:rPr>
              <a:t>           </a:t>
            </a:r>
            <a:r>
              <a:rPr lang="zh-CN" altLang="en-US" sz="2800" noProof="1">
                <a:latin typeface="Times New Roman" panose="02020603050405020304" pitchFamily="18" charset="0"/>
                <a:ea typeface="黑体" panose="02010609060101010101" pitchFamily="49" charset="-122"/>
                <a:cs typeface="宋体" panose="02010600030101010101" pitchFamily="2" charset="-122"/>
              </a:rPr>
              <a:t>； </a:t>
            </a:r>
          </a:p>
          <a:p>
            <a:pPr indent="266700">
              <a:lnSpc>
                <a:spcPct val="140000"/>
              </a:lnSpc>
              <a:defRPr/>
            </a:pPr>
            <a:r>
              <a:rPr lang="en-US" altLang="zh-CN" sz="2800" noProof="1">
                <a:latin typeface="Times New Roman" panose="02020603050405020304" pitchFamily="18" charset="0"/>
                <a:ea typeface="黑体" panose="02010609060101010101" pitchFamily="49" charset="-122"/>
                <a:cs typeface="宋体" panose="02010600030101010101" pitchFamily="2" charset="-122"/>
              </a:rPr>
              <a:t>(2)</a:t>
            </a:r>
            <a:r>
              <a:rPr lang="zh-CN" altLang="en-US" sz="2800" noProof="1">
                <a:latin typeface="Times New Roman" panose="02020603050405020304" pitchFamily="18" charset="0"/>
                <a:ea typeface="黑体" panose="02010609060101010101" pitchFamily="49" charset="-122"/>
                <a:cs typeface="宋体" panose="02010600030101010101" pitchFamily="2" charset="-122"/>
              </a:rPr>
              <a:t>九年级学生课外参加体育锻炼的占九年级人数比例为</a:t>
            </a:r>
            <a:r>
              <a:rPr lang="zh-CN" altLang="en-US" sz="2800" u="sng" noProof="1">
                <a:latin typeface="Times New Roman" panose="02020603050405020304" pitchFamily="18" charset="0"/>
                <a:ea typeface="黑体" panose="02010609060101010101" pitchFamily="49" charset="-122"/>
                <a:cs typeface="宋体" panose="02010600030101010101" pitchFamily="2" charset="-122"/>
              </a:rPr>
              <a:t>          </a:t>
            </a:r>
            <a:r>
              <a:rPr lang="en-US" altLang="zh-CN" sz="2800" noProof="1">
                <a:latin typeface="Times New Roman" panose="02020603050405020304" pitchFamily="18" charset="0"/>
                <a:ea typeface="黑体" panose="02010609060101010101" pitchFamily="49" charset="-122"/>
                <a:cs typeface="宋体" panose="02010600030101010101" pitchFamily="2" charset="-122"/>
              </a:rPr>
              <a:t>;</a:t>
            </a:r>
            <a:r>
              <a:rPr lang="zh-CN" altLang="en-US" sz="2800" noProof="1">
                <a:latin typeface="Times New Roman" panose="02020603050405020304" pitchFamily="18" charset="0"/>
                <a:ea typeface="黑体" panose="02010609060101010101" pitchFamily="49" charset="-122"/>
                <a:cs typeface="宋体" panose="02010600030101010101" pitchFamily="2" charset="-122"/>
              </a:rPr>
              <a:t>  </a:t>
            </a:r>
          </a:p>
        </p:txBody>
      </p:sp>
      <p:sp>
        <p:nvSpPr>
          <p:cNvPr id="6" name="文本框 5">
            <a:extLst>
              <a:ext uri="{FF2B5EF4-FFF2-40B4-BE49-F238E27FC236}">
                <a16:creationId xmlns:a16="http://schemas.microsoft.com/office/drawing/2014/main" id="{58DA47E0-8B16-4096-8E39-467F1D85C517}"/>
              </a:ext>
            </a:extLst>
          </p:cNvPr>
          <p:cNvSpPr txBox="1">
            <a:spLocks noChangeArrowheads="1"/>
          </p:cNvSpPr>
          <p:nvPr/>
        </p:nvSpPr>
        <p:spPr bwMode="auto">
          <a:xfrm>
            <a:off x="3361928" y="1100237"/>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a:solidFill>
                  <a:srgbClr val="FF0000"/>
                </a:solidFill>
                <a:latin typeface="Times New Roman" panose="02020603050405020304" pitchFamily="18" charset="0"/>
              </a:rPr>
              <a:t>90</a:t>
            </a:r>
          </a:p>
        </p:txBody>
      </p:sp>
      <p:sp>
        <p:nvSpPr>
          <p:cNvPr id="8" name="文本框 7">
            <a:extLst>
              <a:ext uri="{FF2B5EF4-FFF2-40B4-BE49-F238E27FC236}">
                <a16:creationId xmlns:a16="http://schemas.microsoft.com/office/drawing/2014/main" id="{42B6D1AD-9A2A-4160-92FB-401BD78FD7BD}"/>
              </a:ext>
            </a:extLst>
          </p:cNvPr>
          <p:cNvSpPr txBox="1">
            <a:spLocks noChangeArrowheads="1"/>
          </p:cNvSpPr>
          <p:nvPr/>
        </p:nvSpPr>
        <p:spPr bwMode="auto">
          <a:xfrm>
            <a:off x="6962377" y="1100237"/>
            <a:ext cx="10823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a:solidFill>
                  <a:srgbClr val="FF0000"/>
                </a:solidFill>
                <a:latin typeface="Times New Roman" panose="02020603050405020304" pitchFamily="18" charset="0"/>
              </a:rPr>
              <a:t>108</a:t>
            </a:r>
            <a:r>
              <a:rPr lang="zh-CN" altLang="en-US" sz="2800">
                <a:solidFill>
                  <a:srgbClr val="FF0000"/>
                </a:solidFill>
                <a:latin typeface="Times New Roman" panose="02020603050405020304" pitchFamily="18" charset="0"/>
              </a:rPr>
              <a:t>°</a:t>
            </a:r>
          </a:p>
        </p:txBody>
      </p:sp>
      <p:sp>
        <p:nvSpPr>
          <p:cNvPr id="9" name="文本框 8">
            <a:extLst>
              <a:ext uri="{FF2B5EF4-FFF2-40B4-BE49-F238E27FC236}">
                <a16:creationId xmlns:a16="http://schemas.microsoft.com/office/drawing/2014/main" id="{C17DC074-B1C7-4177-AE94-A5214C749BF5}"/>
              </a:ext>
            </a:extLst>
          </p:cNvPr>
          <p:cNvSpPr txBox="1">
            <a:spLocks noChangeArrowheads="1"/>
          </p:cNvSpPr>
          <p:nvPr/>
        </p:nvSpPr>
        <p:spPr bwMode="auto">
          <a:xfrm>
            <a:off x="211705" y="2237832"/>
            <a:ext cx="11677079" cy="500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800">
                <a:solidFill>
                  <a:srgbClr val="FF0000"/>
                </a:solidFill>
                <a:latin typeface="Times New Roman" panose="02020603050405020304" pitchFamily="18" charset="0"/>
                <a:ea typeface="黑体" panose="02010609060101010101" pitchFamily="49" charset="-122"/>
              </a:rPr>
              <a:t>解：被抽查的学生中，参加体育锻炼的人数为</a:t>
            </a:r>
            <a:r>
              <a:rPr lang="en-US" altLang="zh-CN" sz="2800">
                <a:solidFill>
                  <a:srgbClr val="FF0000"/>
                </a:solidFill>
                <a:latin typeface="Times New Roman" panose="02020603050405020304" pitchFamily="18" charset="0"/>
                <a:ea typeface="黑体" panose="02010609060101010101" pitchFamily="49" charset="-122"/>
              </a:rPr>
              <a:t>40+20+15=75(</a:t>
            </a:r>
            <a:r>
              <a:rPr lang="zh-CN" altLang="en-US" sz="2800">
                <a:solidFill>
                  <a:srgbClr val="FF0000"/>
                </a:solidFill>
                <a:latin typeface="Times New Roman" panose="02020603050405020304" pitchFamily="18" charset="0"/>
                <a:ea typeface="黑体" panose="02010609060101010101" pitchFamily="49" charset="-122"/>
              </a:rPr>
              <a:t>人</a:t>
            </a:r>
            <a:r>
              <a:rPr lang="en-US" altLang="zh-CN" sz="2800">
                <a:solidFill>
                  <a:srgbClr val="FF0000"/>
                </a:solidFill>
                <a:latin typeface="Times New Roman" panose="02020603050405020304" pitchFamily="18" charset="0"/>
                <a:ea typeface="黑体" panose="02010609060101010101" pitchFamily="49" charset="-122"/>
              </a:rPr>
              <a:t>)</a:t>
            </a:r>
            <a:r>
              <a:rPr lang="zh-CN" altLang="en-US" sz="2800">
                <a:solidFill>
                  <a:srgbClr val="FF0000"/>
                </a:solidFill>
                <a:latin typeface="Times New Roman" panose="02020603050405020304" pitchFamily="18" charset="0"/>
                <a:ea typeface="黑体" panose="02010609060101010101" pitchFamily="49" charset="-122"/>
              </a:rPr>
              <a:t>，</a:t>
            </a:r>
          </a:p>
          <a:p>
            <a:pPr>
              <a:lnSpc>
                <a:spcPct val="130000"/>
              </a:lnSpc>
            </a:pPr>
            <a:r>
              <a:rPr lang="zh-CN" altLang="en-US" sz="2800">
                <a:solidFill>
                  <a:srgbClr val="FF0000"/>
                </a:solidFill>
                <a:latin typeface="Times New Roman" panose="02020603050405020304" pitchFamily="18" charset="0"/>
                <a:ea typeface="黑体" panose="02010609060101010101" pitchFamily="49" charset="-122"/>
              </a:rPr>
              <a:t>故被调查的学生人数为</a:t>
            </a:r>
            <a:r>
              <a:rPr lang="en-US" altLang="zh-CN" sz="2800">
                <a:solidFill>
                  <a:srgbClr val="FF0000"/>
                </a:solidFill>
                <a:latin typeface="Times New Roman" panose="02020603050405020304" pitchFamily="18" charset="0"/>
                <a:ea typeface="黑体" panose="02010609060101010101" pitchFamily="49" charset="-122"/>
              </a:rPr>
              <a:t>75</a:t>
            </a:r>
            <a:r>
              <a:rPr lang="zh-CN" altLang="en-US" sz="2800">
                <a:solidFill>
                  <a:srgbClr val="FF0000"/>
                </a:solidFill>
                <a:latin typeface="Times New Roman" panose="02020603050405020304" pitchFamily="18" charset="0"/>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25%=300(</a:t>
            </a:r>
            <a:r>
              <a:rPr lang="zh-CN" altLang="en-US" sz="2800">
                <a:solidFill>
                  <a:srgbClr val="FF0000"/>
                </a:solidFill>
                <a:latin typeface="Times New Roman" panose="02020603050405020304" pitchFamily="18" charset="0"/>
                <a:ea typeface="黑体" panose="02010609060101010101" pitchFamily="49" charset="-122"/>
              </a:rPr>
              <a:t>人</a:t>
            </a:r>
            <a:r>
              <a:rPr lang="en-US" altLang="zh-CN" sz="2800">
                <a:solidFill>
                  <a:srgbClr val="FF0000"/>
                </a:solidFill>
                <a:latin typeface="Times New Roman" panose="02020603050405020304" pitchFamily="18" charset="0"/>
                <a:ea typeface="黑体" panose="02010609060101010101" pitchFamily="49" charset="-122"/>
              </a:rPr>
              <a:t>)</a:t>
            </a:r>
            <a:r>
              <a:rPr lang="zh-CN" altLang="en-US" sz="2800">
                <a:solidFill>
                  <a:srgbClr val="FF0000"/>
                </a:solidFill>
                <a:latin typeface="Times New Roman" panose="02020603050405020304" pitchFamily="18" charset="0"/>
                <a:ea typeface="黑体" panose="02010609060101010101" pitchFamily="49" charset="-122"/>
              </a:rPr>
              <a:t>，</a:t>
            </a:r>
          </a:p>
          <a:p>
            <a:pPr>
              <a:lnSpc>
                <a:spcPct val="130000"/>
              </a:lnSpc>
            </a:pPr>
            <a:r>
              <a:rPr lang="zh-CN" altLang="en-US" sz="2800">
                <a:solidFill>
                  <a:srgbClr val="FF0000"/>
                </a:solidFill>
                <a:latin typeface="Times New Roman" panose="02020603050405020304" pitchFamily="18" charset="0"/>
                <a:ea typeface="黑体" panose="02010609060101010101" pitchFamily="49" charset="-122"/>
              </a:rPr>
              <a:t>故九年级被调查的学生有</a:t>
            </a:r>
            <a:endParaRPr lang="en-US" altLang="zh-CN" sz="2800">
              <a:solidFill>
                <a:srgbClr val="FF0000"/>
              </a:solidFill>
              <a:latin typeface="Times New Roman" pitchFamily="18" charset="0"/>
              <a:ea typeface="黑体" panose="02010609060101010101" pitchFamily="49" charset="-122"/>
            </a:endParaRPr>
          </a:p>
          <a:p>
            <a:pPr>
              <a:lnSpc>
                <a:spcPct val="130000"/>
              </a:lnSpc>
            </a:pPr>
            <a:r>
              <a:rPr lang="en-US" altLang="zh-CN" sz="2800">
                <a:solidFill>
                  <a:srgbClr val="FF0000"/>
                </a:solidFill>
                <a:latin typeface="Times New Roman" panose="02020603050405020304" pitchFamily="18" charset="0"/>
                <a:ea typeface="黑体" panose="02010609060101010101" pitchFamily="49" charset="-122"/>
              </a:rPr>
              <a:t>300</a:t>
            </a:r>
            <a:r>
              <a:rPr lang="zh-CN" altLang="en-US" sz="2800">
                <a:solidFill>
                  <a:srgbClr val="FF0000"/>
                </a:solidFill>
                <a:latin typeface="Times New Roman" panose="02020603050405020304" pitchFamily="18" charset="0"/>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(1-40%-30%)=90(</a:t>
            </a:r>
            <a:r>
              <a:rPr lang="zh-CN" altLang="en-US" sz="2800">
                <a:solidFill>
                  <a:srgbClr val="FF0000"/>
                </a:solidFill>
                <a:latin typeface="Times New Roman" panose="02020603050405020304" pitchFamily="18" charset="0"/>
                <a:ea typeface="黑体" panose="02010609060101010101" pitchFamily="49" charset="-122"/>
              </a:rPr>
              <a:t>人</a:t>
            </a:r>
            <a:r>
              <a:rPr lang="en-US" altLang="zh-CN" sz="2800">
                <a:solidFill>
                  <a:srgbClr val="FF0000"/>
                </a:solidFill>
                <a:latin typeface="Times New Roman" panose="02020603050405020304" pitchFamily="18" charset="0"/>
                <a:ea typeface="黑体" panose="02010609060101010101" pitchFamily="49" charset="-122"/>
              </a:rPr>
              <a:t>)</a:t>
            </a:r>
            <a:r>
              <a:rPr lang="zh-CN" altLang="en-US" sz="2800">
                <a:solidFill>
                  <a:srgbClr val="FF0000"/>
                </a:solidFill>
                <a:latin typeface="Times New Roman" panose="02020603050405020304" pitchFamily="18" charset="0"/>
                <a:ea typeface="黑体" panose="02010609060101010101" pitchFamily="49" charset="-122"/>
              </a:rPr>
              <a:t>，</a:t>
            </a:r>
          </a:p>
          <a:p>
            <a:pPr>
              <a:lnSpc>
                <a:spcPct val="130000"/>
              </a:lnSpc>
            </a:pPr>
            <a:r>
              <a:rPr lang="zh-CN" altLang="en-US" sz="2800">
                <a:solidFill>
                  <a:srgbClr val="FF0000"/>
                </a:solidFill>
                <a:latin typeface="Times New Roman" panose="02020603050405020304" pitchFamily="18" charset="0"/>
                <a:ea typeface="黑体" panose="02010609060101010101" pitchFamily="49" charset="-122"/>
              </a:rPr>
              <a:t>所以九年级部分所对的扇形</a:t>
            </a:r>
            <a:endParaRPr lang="en-US" altLang="zh-CN" sz="2800">
              <a:solidFill>
                <a:srgbClr val="FF0000"/>
              </a:solidFill>
              <a:latin typeface="Times New Roman" panose="02020603050405020304" pitchFamily="18" charset="0"/>
              <a:ea typeface="黑体" panose="02010609060101010101" pitchFamily="49" charset="-122"/>
            </a:endParaRPr>
          </a:p>
          <a:p>
            <a:pPr>
              <a:lnSpc>
                <a:spcPct val="130000"/>
              </a:lnSpc>
            </a:pPr>
            <a:r>
              <a:rPr lang="zh-CN" altLang="en-US" sz="2800">
                <a:solidFill>
                  <a:srgbClr val="FF0000"/>
                </a:solidFill>
                <a:latin typeface="Times New Roman" panose="02020603050405020304" pitchFamily="18" charset="0"/>
                <a:ea typeface="黑体" panose="02010609060101010101" pitchFamily="49" charset="-122"/>
              </a:rPr>
              <a:t>圆心角为</a:t>
            </a:r>
            <a:r>
              <a:rPr lang="en-US" altLang="zh-CN" sz="2800">
                <a:solidFill>
                  <a:srgbClr val="FF0000"/>
                </a:solidFill>
                <a:latin typeface="Times New Roman" panose="02020603050405020304" pitchFamily="18" charset="0"/>
                <a:ea typeface="黑体" panose="02010609060101010101" pitchFamily="49" charset="-122"/>
              </a:rPr>
              <a:t>360</a:t>
            </a:r>
            <a:r>
              <a:rPr lang="zh-CN" altLang="en-US" sz="2800">
                <a:solidFill>
                  <a:srgbClr val="FF0000"/>
                </a:solidFill>
                <a:latin typeface="Times New Roman" panose="02020603050405020304" pitchFamily="18" charset="0"/>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30%=108</a:t>
            </a:r>
            <a:r>
              <a:rPr lang="zh-CN" altLang="en-US" sz="2800">
                <a:solidFill>
                  <a:srgbClr val="FF0000"/>
                </a:solidFill>
                <a:latin typeface="Times New Roman" panose="02020603050405020304" pitchFamily="18" charset="0"/>
                <a:ea typeface="黑体" panose="02010609060101010101" pitchFamily="49" charset="-122"/>
              </a:rPr>
              <a:t>°，</a:t>
            </a:r>
          </a:p>
          <a:p>
            <a:pPr>
              <a:lnSpc>
                <a:spcPct val="130000"/>
              </a:lnSpc>
            </a:pPr>
            <a:r>
              <a:rPr lang="zh-CN" altLang="en-US" sz="2800">
                <a:solidFill>
                  <a:srgbClr val="FF0000"/>
                </a:solidFill>
                <a:latin typeface="Times New Roman" panose="02020603050405020304" pitchFamily="18" charset="0"/>
                <a:ea typeface="黑体" panose="02010609060101010101" pitchFamily="49" charset="-122"/>
              </a:rPr>
              <a:t>九年级学生参加体育锻炼的</a:t>
            </a:r>
            <a:endParaRPr lang="en-US" altLang="zh-CN" sz="2800">
              <a:solidFill>
                <a:srgbClr val="FF0000"/>
              </a:solidFill>
              <a:latin typeface="Times New Roman" panose="02020603050405020304" pitchFamily="18" charset="0"/>
              <a:ea typeface="黑体" panose="02010609060101010101" pitchFamily="49" charset="-122"/>
            </a:endParaRPr>
          </a:p>
          <a:p>
            <a:pPr>
              <a:lnSpc>
                <a:spcPct val="130000"/>
              </a:lnSpc>
            </a:pPr>
            <a:r>
              <a:rPr lang="zh-CN" altLang="en-US" sz="2800">
                <a:solidFill>
                  <a:srgbClr val="FF0000"/>
                </a:solidFill>
                <a:latin typeface="Times New Roman" panose="02020603050405020304" pitchFamily="18" charset="0"/>
                <a:ea typeface="黑体" panose="02010609060101010101" pitchFamily="49" charset="-122"/>
              </a:rPr>
              <a:t>占九年级人数的比例为</a:t>
            </a:r>
          </a:p>
          <a:p>
            <a:r>
              <a:rPr lang="zh-CN" altLang="en-US" sz="2800">
                <a:solidFill>
                  <a:srgbClr val="FF0000"/>
                </a:solidFill>
                <a:latin typeface="Times New Roman" panose="02020603050405020304" pitchFamily="18" charset="0"/>
                <a:ea typeface="黑体" panose="02010609060101010101" pitchFamily="49" charset="-122"/>
              </a:rPr>
              <a:t>    </a:t>
            </a:r>
          </a:p>
        </p:txBody>
      </p:sp>
      <p:graphicFrame>
        <p:nvGraphicFramePr>
          <p:cNvPr id="10" name="对象 9">
            <a:hlinkClick action="ppaction://ole?verb=1"/>
            <a:extLst>
              <a:ext uri="{FF2B5EF4-FFF2-40B4-BE49-F238E27FC236}">
                <a16:creationId xmlns:a16="http://schemas.microsoft.com/office/drawing/2014/main" id="{46F29BC9-7A60-4AE3-A5D2-F6E9F2B51A0C}"/>
              </a:ext>
            </a:extLst>
          </p:cNvPr>
          <p:cNvGraphicFramePr>
            <a:graphicFrameLocks noChangeAspect="1"/>
          </p:cNvGraphicFramePr>
          <p:nvPr>
            <p:extLst>
              <p:ext uri="{D42A27DB-BD31-4B8C-83A1-F6EECF244321}">
                <p14:modId xmlns:p14="http://schemas.microsoft.com/office/powerpoint/2010/main" val="28084903"/>
              </p:ext>
            </p:extLst>
          </p:nvPr>
        </p:nvGraphicFramePr>
        <p:xfrm>
          <a:off x="3905667" y="6021288"/>
          <a:ext cx="1189037" cy="806450"/>
        </p:xfrm>
        <a:graphic>
          <a:graphicData uri="http://schemas.openxmlformats.org/presentationml/2006/ole">
            <mc:AlternateContent>
              <mc:Choice xmlns:v="urn:schemas-microsoft-com:vml" Requires="v">
                <p:oleObj spid="_x0000_s1041" name="Equation" r:id="rId3" imgW="507960" imgH="393480" progId="Equation.DSMT4">
                  <p:embed/>
                </p:oleObj>
              </mc:Choice>
              <mc:Fallback>
                <p:oleObj name="Equation" r:id="rId3" imgW="507960" imgH="393480" progId="Equation.DSMT4">
                  <p:embed/>
                  <p:pic>
                    <p:nvPicPr>
                      <p:cNvPr id="0" name="OLE substitute image"/>
                      <p:cNvPicPr/>
                      <p:nvPr/>
                    </p:nvPicPr>
                    <p:blipFill>
                      <a:blip r:embed="rId4"/>
                      <a:stretch>
                        <a:fillRect/>
                      </a:stretch>
                    </p:blipFill>
                    <p:spPr>
                      <a:xfrm>
                        <a:off x="3905667" y="6021288"/>
                        <a:ext cx="1189037" cy="806450"/>
                      </a:xfrm>
                      <a:prstGeom prst="rect">
                        <a:avLst/>
                      </a:prstGeom>
                      <a:noFill/>
                      <a:ln>
                        <a:noFill/>
                      </a:ln>
                    </p:spPr>
                  </p:pic>
                </p:oleObj>
              </mc:Fallback>
            </mc:AlternateContent>
          </a:graphicData>
        </a:graphic>
      </p:graphicFrame>
      <mc:AlternateContent>
        <mc:Choice Requires="a14">
          <p:sp>
            <p:nvSpPr>
              <p:cNvPr id="14" name="文本框 11">
                <a:extLst>
                  <a:ext uri="{FF2B5EF4-FFF2-40B4-BE49-F238E27FC236}">
                    <a16:creationId xmlns:a16="http://schemas.microsoft.com/office/drawing/2014/main" id="{28D9FABE-E482-4418-B6B7-5D7C3EA6B455}"/>
                  </a:ext>
                </a:extLst>
              </p:cNvPr>
              <p:cNvSpPr txBox="1"/>
              <p:nvPr/>
            </p:nvSpPr>
            <p:spPr>
              <a:xfrm>
                <a:off x="9336360" y="1460798"/>
                <a:ext cx="224420" cy="578235"/>
              </a:xfrm>
              <a:prstGeom prst="rect">
                <a:avLst/>
              </a:prstGeom>
              <a:noFill/>
            </p:spPr>
            <p:txBody>
              <a:bodyPr wrap="none" lIns="0" tIns="0" rIns="0" bIns="0" rtlCol="0">
                <a:spAutoFit/>
              </a:bodyPr>
              <a:lstStyle/>
              <a:p>
                <a14:m>
                  <m:oMathPara>
                    <m:oMathParaPr>
                      <m:jc/>
                    </m:oMathParaPr>
                    <m:oMath>
                      <m:f>
                        <m:fPr>
                          <m:type m:val="bar"/>
                          <m:ctrlPr>
                            <a:rPr lang="en-US" altLang="zh-CN" sz="2000" b="1" i="1" smtClean="0">
                              <a:solidFill>
                                <a:srgbClr val="FF0000"/>
                              </a:solidFill>
                              <a:latin typeface="Cambria Math" panose="02040503050406030204" pitchFamily="18" charset="0"/>
                            </a:rPr>
                          </m:ctrlPr>
                        </m:fPr>
                        <m:num>
                          <m:r>
                            <m:rPr>
                              <m:sty m:val="bi"/>
                            </m:rPr>
                            <a:rPr lang="en-US" altLang="zh-CN" sz="2000" b="1" i="1" smtClean="0">
                              <a:solidFill>
                                <a:srgbClr val="FF0000"/>
                              </a:solidFill>
                              <a:latin typeface="Cambria Math" panose="02040503050406030204" pitchFamily="18" charset="0"/>
                            </a:rPr>
                            <m:t>𝟏</m:t>
                          </m:r>
                        </m:num>
                        <m:den>
                          <m:r>
                            <m:rPr>
                              <m:sty m:val="bi"/>
                            </m:rPr>
                            <a:rPr lang="en-US" altLang="zh-CN" sz="2000" b="1" i="1" smtClean="0">
                              <a:solidFill>
                                <a:srgbClr val="FF0000"/>
                              </a:solidFill>
                              <a:latin typeface="Cambria Math" panose="02040503050406030204" pitchFamily="18" charset="0"/>
                            </a:rPr>
                            <m:t>𝟔</m:t>
                          </m:r>
                        </m:den>
                      </m:f>
                    </m:oMath>
                  </m:oMathPara>
                </a14:m>
                <a:endParaRPr lang="zh-CN" altLang="en-US" sz="2000" b="1">
                  <a:solidFill>
                    <a:srgbClr val="FF0000"/>
                  </a:solidFill>
                </a:endParaRPr>
              </a:p>
            </p:txBody>
          </p:sp>
        </mc:Choice>
        <mc:Fallback>
          <p:sp>
            <p:nvSpPr>
              <p:cNvPr id="12" name="文本框 11">
                <a:extLst>
                  <a:ext uri="{FF2B5EF4-FFF2-40B4-BE49-F238E27FC236}">
                    <a16:creationId xmlns:a16="http://schemas.microsoft.com/office/drawing/2014/main" id="{28D9FABE-E482-4418-B6B7-5D7C3EA6B455}"/>
                  </a:ext>
                </a:extLst>
              </p:cNvPr>
              <p:cNvSpPr txBox="1">
                <a:spLocks noRot="1" noChangeAspect="1" noMove="1" noResize="1" noEditPoints="1" noAdjustHandles="1" noChangeArrowheads="1" noChangeShapeType="1" noTextEdit="1"/>
              </p:cNvSpPr>
              <p:nvPr/>
            </p:nvSpPr>
            <p:spPr>
              <a:xfrm>
                <a:off x="9336360" y="1460798"/>
                <a:ext cx="224420" cy="578235"/>
              </a:xfrm>
              <a:prstGeom prst="rect">
                <a:avLst/>
              </a:prstGeom>
              <a:blipFill>
                <a:blip r:embed="rId5"/>
                <a:stretch>
                  <a:fillRect/>
                </a:stretch>
              </a:blipFill>
            </p:spPr>
            <p:txBody>
              <a:bodyPr/>
              <a:lstStyle/>
              <a:p>
                <a:r>
                  <a:rPr lang="zh-CN" altLang="en-US">
                    <a:noFill/>
                  </a:rPr>
                  <a:t> </a:t>
                </a:r>
              </a:p>
            </p:txBody>
          </p:sp>
        </mc:Fallback>
      </mc:AlternateContent>
      <p:sp>
        <p:nvSpPr>
          <p:cNvPr id="13" name="矩形 12">
            <a:extLst>
              <a:ext uri="{FF2B5EF4-FFF2-40B4-BE49-F238E27FC236}">
                <a16:creationId xmlns:a16="http://schemas.microsoft.com/office/drawing/2014/main" id="{6C0B6AA6-A805-41E3-89B3-9C4E418C8906}"/>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10954471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afterGroup">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afterGroup">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afterGroup">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afterGroup">
                            <p:stCondLst>
                              <p:cond delay="0"/>
                            </p:stCondLst>
                            <p:childTnLst>
                              <p:par>
                                <p:cTn id="31" presetID="1" presetClass="entr" presetSubtype="0" fill="hold" nodeType="clickEffect">
                                  <p:stCondLst>
                                    <p:cond delay="0"/>
                                  </p:stCondLst>
                                  <p:childTnLst>
                                    <p:set>
                                      <p:cBhvr>
                                        <p:cTn id="32" dur="1" fill="hold">
                                          <p:stCondLst>
                                            <p:cond delay="0"/>
                                          </p:stCondLst>
                                        </p:cTn>
                                        <p:tgtEl>
                                          <p:spTgt spid="9">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3" name="图片 5">
            <a:extLst>
              <a:ext uri="{FF2B5EF4-FFF2-40B4-BE49-F238E27FC236}">
                <a16:creationId xmlns:a16="http://schemas.microsoft.com/office/drawing/2014/main" id="{AFDBECD1-D33B-4460-AD0B-F515B95A8D39}"/>
              </a:ext>
            </a:extLst>
          </p:cNvPr>
          <p:cNvPicPr>
            <a:picLocks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75920" y="3641636"/>
            <a:ext cx="6023748" cy="2912529"/>
          </a:xfrm>
          <a:prstGeom prst="rect">
            <a:avLst/>
          </a:prstGeom>
          <a:solidFill>
            <a:srgbClr val="FFFFFF"/>
          </a:solidFill>
          <a:ln w="9525">
            <a:solidFill>
              <a:srgbClr val="000000"/>
            </a:solidFill>
            <a:round/>
          </a:ln>
        </p:spPr>
      </p:pic>
      <p:sp>
        <p:nvSpPr>
          <p:cNvPr id="5" name="文本框 1">
            <a:extLst>
              <a:ext uri="{FF2B5EF4-FFF2-40B4-BE49-F238E27FC236}">
                <a16:creationId xmlns:a16="http://schemas.microsoft.com/office/drawing/2014/main" id="{1351B09D-E438-42E7-A62F-2DF1422CB14A}"/>
              </a:ext>
            </a:extLst>
          </p:cNvPr>
          <p:cNvSpPr txBox="1">
            <a:spLocks noChangeArrowheads="1"/>
          </p:cNvSpPr>
          <p:nvPr/>
        </p:nvSpPr>
        <p:spPr bwMode="auto">
          <a:xfrm>
            <a:off x="191344" y="836712"/>
            <a:ext cx="12000656" cy="122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26670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40000"/>
              </a:lnSpc>
            </a:pPr>
            <a:r>
              <a:rPr lang="en-US" altLang="zh-CN" sz="2800">
                <a:latin typeface="Times New Roman" panose="02020603050405020304" pitchFamily="18" charset="0"/>
                <a:ea typeface="黑体" panose="02010609060101010101" pitchFamily="49" charset="-122"/>
              </a:rPr>
              <a:t>(3)</a:t>
            </a:r>
            <a:r>
              <a:rPr lang="zh-CN" altLang="en-US" sz="2800">
                <a:latin typeface="Times New Roman" panose="02020603050405020304" pitchFamily="18" charset="0"/>
                <a:ea typeface="黑体" panose="02010609060101010101" pitchFamily="49" charset="-122"/>
              </a:rPr>
              <a:t>若该校七、八、九年级分别有</a:t>
            </a:r>
            <a:r>
              <a:rPr lang="en-US" altLang="zh-CN" sz="2800">
                <a:latin typeface="Times New Roman" panose="02020603050405020304" pitchFamily="18" charset="0"/>
                <a:ea typeface="黑体" panose="02010609060101010101" pitchFamily="49" charset="-122"/>
              </a:rPr>
              <a:t>600</a:t>
            </a:r>
            <a:r>
              <a:rPr lang="zh-CN" altLang="en-US" sz="2800">
                <a:latin typeface="Times New Roman" panose="02020603050405020304" pitchFamily="18" charset="0"/>
                <a:ea typeface="黑体" panose="02010609060101010101" pitchFamily="49" charset="-122"/>
              </a:rPr>
              <a:t>人、</a:t>
            </a:r>
            <a:r>
              <a:rPr lang="en-US" altLang="zh-CN" sz="2800">
                <a:latin typeface="Times New Roman" panose="02020603050405020304" pitchFamily="18" charset="0"/>
                <a:ea typeface="黑体" panose="02010609060101010101" pitchFamily="49" charset="-122"/>
              </a:rPr>
              <a:t>500</a:t>
            </a:r>
            <a:r>
              <a:rPr lang="zh-CN" altLang="en-US" sz="2800">
                <a:latin typeface="Times New Roman" panose="02020603050405020304" pitchFamily="18" charset="0"/>
                <a:ea typeface="黑体" panose="02010609060101010101" pitchFamily="49" charset="-122"/>
              </a:rPr>
              <a:t>人、</a:t>
            </a:r>
            <a:r>
              <a:rPr lang="en-US" altLang="zh-CN" sz="2800">
                <a:latin typeface="Times New Roman" panose="02020603050405020304" pitchFamily="18" charset="0"/>
                <a:ea typeface="黑体" panose="02010609060101010101" pitchFamily="49" charset="-122"/>
              </a:rPr>
              <a:t>500</a:t>
            </a:r>
            <a:r>
              <a:rPr lang="zh-CN" altLang="en-US" sz="2800">
                <a:latin typeface="Times New Roman" panose="02020603050405020304" pitchFamily="18" charset="0"/>
                <a:ea typeface="黑体" panose="02010609060101010101" pitchFamily="49" charset="-122"/>
              </a:rPr>
              <a:t>人，按各年级参加体育锻炼的比例计算，则全校学生中课外参加体育锻炼的约有多少人？</a:t>
            </a:r>
            <a:endParaRPr lang="zh-CN" altLang="en-US" sz="2800"/>
          </a:p>
        </p:txBody>
      </p:sp>
      <p:sp>
        <p:nvSpPr>
          <p:cNvPr id="6" name="文本框 5">
            <a:extLst>
              <a:ext uri="{FF2B5EF4-FFF2-40B4-BE49-F238E27FC236}">
                <a16:creationId xmlns:a16="http://schemas.microsoft.com/office/drawing/2014/main" id="{1E9AE67B-C616-4471-99A9-803A2BFBCC95}"/>
              </a:ext>
            </a:extLst>
          </p:cNvPr>
          <p:cNvSpPr txBox="1">
            <a:spLocks noChangeArrowheads="1"/>
          </p:cNvSpPr>
          <p:nvPr/>
        </p:nvSpPr>
        <p:spPr bwMode="auto">
          <a:xfrm>
            <a:off x="191344" y="2099458"/>
            <a:ext cx="8937625" cy="5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800">
                <a:solidFill>
                  <a:srgbClr val="FF0000"/>
                </a:solidFill>
                <a:latin typeface="Times New Roman" panose="02020603050405020304" pitchFamily="18" charset="0"/>
                <a:ea typeface="黑体" panose="02010609060101010101" pitchFamily="49" charset="-122"/>
              </a:rPr>
              <a:t>解：全校学生中课外参加体育锻炼的人数为    </a:t>
            </a:r>
          </a:p>
        </p:txBody>
      </p:sp>
      <p:graphicFrame>
        <p:nvGraphicFramePr>
          <p:cNvPr id="7" name="对象 20487">
            <a:extLst>
              <a:ext uri="{FF2B5EF4-FFF2-40B4-BE49-F238E27FC236}">
                <a16:creationId xmlns:a16="http://schemas.microsoft.com/office/drawing/2014/main" id="{EB162228-B7EA-46C2-883E-E503AB6C5202}"/>
              </a:ext>
            </a:extLst>
          </p:cNvPr>
          <p:cNvGraphicFramePr/>
          <p:nvPr>
            <p:extLst>
              <p:ext uri="{D42A27DB-BD31-4B8C-83A1-F6EECF244321}">
                <p14:modId xmlns:p14="http://schemas.microsoft.com/office/powerpoint/2010/main" val="1214632154"/>
              </p:ext>
            </p:extLst>
          </p:nvPr>
        </p:nvGraphicFramePr>
        <p:xfrm>
          <a:off x="1055440" y="2691306"/>
          <a:ext cx="6543675" cy="876300"/>
        </p:xfrm>
        <a:graphic>
          <a:graphicData uri="http://schemas.openxmlformats.org/presentationml/2006/ole">
            <mc:AlternateContent>
              <mc:Choice xmlns:v="urn:schemas-microsoft-com:vml" Requires="v">
                <p:oleObj spid="_x0000_s1042" r:id="rId3" imgW="3670200" imgH="393480" progId="Equation.DSMT4">
                  <p:embed/>
                </p:oleObj>
              </mc:Choice>
              <mc:Fallback>
                <p:oleObj r:id="rId3" imgW="3670200" imgH="393480" progId="Equation.DSMT4">
                  <p:embed/>
                  <p:pic>
                    <p:nvPicPr>
                      <p:cNvPr id="0" name="OLE substitute image"/>
                      <p:cNvPicPr/>
                      <p:nvPr/>
                    </p:nvPicPr>
                    <p:blipFill>
                      <a:blip r:embed="rId4">
                        <a:extLst>
                          <a:ext uri="{28A0092B-C50C-407E-A947-70E740481C1C}">
                            <a14:useLocalDpi xmlns:a14="http://schemas.microsoft.com/office/drawing/2010/main" val="0"/>
                          </a:ext>
                        </a:extLst>
                      </a:blip>
                      <a:stretch>
                        <a:fillRect/>
                      </a:stretch>
                    </p:blipFill>
                    <p:spPr>
                      <a:xfrm>
                        <a:off x="1055440" y="2691306"/>
                        <a:ext cx="6543675" cy="876300"/>
                      </a:xfrm>
                      <a:prstGeom prst="rect">
                        <a:avLst/>
                      </a:prstGeom>
                      <a:noFill/>
                      <a:ln>
                        <a:noFill/>
                      </a:ln>
                    </p:spPr>
                  </p:pic>
                </p:oleObj>
              </mc:Fallback>
            </mc:AlternateContent>
          </a:graphicData>
        </a:graphic>
      </p:graphicFrame>
      <p:sp>
        <p:nvSpPr>
          <p:cNvPr id="8" name="矩形 7">
            <a:extLst>
              <a:ext uri="{FF2B5EF4-FFF2-40B4-BE49-F238E27FC236}">
                <a16:creationId xmlns:a16="http://schemas.microsoft.com/office/drawing/2014/main" id="{C87BA60E-3DF8-4839-9FED-38DA726E6A19}"/>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290422767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charRg st="0" end="2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79">
            <a:extLst>
              <a:ext uri="{FF2B5EF4-FFF2-40B4-BE49-F238E27FC236}">
                <a16:creationId xmlns:a16="http://schemas.microsoft.com/office/drawing/2014/main" id="{45616CDF-5284-445D-8CF8-73DBA3AFFBDE}"/>
              </a:ext>
            </a:extLst>
          </p:cNvPr>
          <p:cNvSpPr txBox="1">
            <a:spLocks noChangeArrowheads="1"/>
          </p:cNvSpPr>
          <p:nvPr/>
        </p:nvSpPr>
        <p:spPr bwMode="auto">
          <a:xfrm>
            <a:off x="263352" y="908720"/>
            <a:ext cx="8135937" cy="332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a:latin typeface="Times New Roman" panose="02020603050405020304" pitchFamily="18" charset="0"/>
                <a:ea typeface="黑体" panose="02010609060101010101" pitchFamily="49" charset="-122"/>
              </a:rPr>
              <a:t>1.</a:t>
            </a:r>
            <a:r>
              <a:rPr lang="zh-CN" altLang="en-US" sz="2800">
                <a:latin typeface="黑体" panose="02010609060101010101" pitchFamily="49" charset="-122"/>
                <a:ea typeface="黑体" panose="02010609060101010101" pitchFamily="49" charset="-122"/>
              </a:rPr>
              <a:t>下列调查工作需采用全面调查方式的是</a:t>
            </a:r>
            <a:r>
              <a:rPr lang="en-US" altLang="zh-CN" sz="2800">
                <a:latin typeface="黑体" panose="02010609060101010101" pitchFamily="49" charset="-122"/>
                <a:ea typeface="黑体" panose="02010609060101010101" pitchFamily="49" charset="-122"/>
              </a:rPr>
              <a:t>(   )</a:t>
            </a:r>
          </a:p>
          <a:p>
            <a:pPr>
              <a:lnSpc>
                <a:spcPct val="150000"/>
              </a:lnSpc>
            </a:pPr>
            <a:r>
              <a:rPr lang="en-US" altLang="zh-CN" sz="2800">
                <a:latin typeface="Times New Roman" panose="02020603050405020304" pitchFamily="18" charset="0"/>
                <a:ea typeface="黑体" panose="02010609060101010101" pitchFamily="49" charset="-122"/>
              </a:rPr>
              <a:t>A.</a:t>
            </a:r>
            <a:r>
              <a:rPr lang="zh-CN" altLang="en-US" sz="2800">
                <a:latin typeface="黑体" panose="02010609060101010101" pitchFamily="49" charset="-122"/>
                <a:ea typeface="黑体" panose="02010609060101010101" pitchFamily="49" charset="-122"/>
              </a:rPr>
              <a:t>环保部门对淮河某段水域的水污染情况的调查</a:t>
            </a:r>
          </a:p>
          <a:p>
            <a:pPr>
              <a:lnSpc>
                <a:spcPct val="150000"/>
              </a:lnSpc>
            </a:pPr>
            <a:r>
              <a:rPr lang="en-US" altLang="zh-CN" sz="2800">
                <a:latin typeface="Times New Roman" panose="02020603050405020304" pitchFamily="18" charset="0"/>
                <a:ea typeface="黑体" panose="02010609060101010101" pitchFamily="49" charset="-122"/>
              </a:rPr>
              <a:t>B.</a:t>
            </a:r>
            <a:r>
              <a:rPr lang="zh-CN" altLang="en-US" sz="2800">
                <a:latin typeface="黑体" panose="02010609060101010101" pitchFamily="49" charset="-122"/>
                <a:ea typeface="黑体" panose="02010609060101010101" pitchFamily="49" charset="-122"/>
              </a:rPr>
              <a:t>电视台对正在播出的某电视节目收视率的调查</a:t>
            </a:r>
          </a:p>
          <a:p>
            <a:pPr>
              <a:lnSpc>
                <a:spcPct val="150000"/>
              </a:lnSpc>
            </a:pPr>
            <a:r>
              <a:rPr lang="en-US" altLang="zh-CN" sz="2800">
                <a:latin typeface="Times New Roman" panose="02020603050405020304" pitchFamily="18" charset="0"/>
                <a:ea typeface="黑体" panose="02010609060101010101" pitchFamily="49" charset="-122"/>
              </a:rPr>
              <a:t>C.</a:t>
            </a:r>
            <a:r>
              <a:rPr lang="zh-CN" altLang="en-US" sz="2800">
                <a:latin typeface="黑体" panose="02010609060101010101" pitchFamily="49" charset="-122"/>
                <a:ea typeface="黑体" panose="02010609060101010101" pitchFamily="49" charset="-122"/>
              </a:rPr>
              <a:t>质检部门对各厂家生产的电池使用寿命的调查</a:t>
            </a:r>
          </a:p>
          <a:p>
            <a:pPr>
              <a:lnSpc>
                <a:spcPct val="150000"/>
              </a:lnSpc>
            </a:pPr>
            <a:r>
              <a:rPr lang="en-US" altLang="zh-CN" sz="2800">
                <a:latin typeface="Times New Roman" panose="02020603050405020304" pitchFamily="18" charset="0"/>
                <a:ea typeface="黑体" panose="02010609060101010101" pitchFamily="49" charset="-122"/>
              </a:rPr>
              <a:t>D.</a:t>
            </a:r>
            <a:r>
              <a:rPr lang="zh-CN" altLang="en-US" sz="2800">
                <a:latin typeface="黑体" panose="02010609060101010101" pitchFamily="49" charset="-122"/>
                <a:ea typeface="黑体" panose="02010609060101010101" pitchFamily="49" charset="-122"/>
              </a:rPr>
              <a:t>企业在给职工做工作服前进行的尺寸大小的调查</a:t>
            </a:r>
          </a:p>
        </p:txBody>
      </p:sp>
      <p:sp>
        <p:nvSpPr>
          <p:cNvPr id="3" name="矩形 26">
            <a:extLst>
              <a:ext uri="{FF2B5EF4-FFF2-40B4-BE49-F238E27FC236}">
                <a16:creationId xmlns:a16="http://schemas.microsoft.com/office/drawing/2014/main" id="{8700F292-FC3A-4DB6-9DB3-AE542F6F53AB}"/>
              </a:ext>
            </a:extLst>
          </p:cNvPr>
          <p:cNvSpPr>
            <a:spLocks noChangeArrowheads="1"/>
          </p:cNvSpPr>
          <p:nvPr/>
        </p:nvSpPr>
        <p:spPr bwMode="auto">
          <a:xfrm>
            <a:off x="6797502" y="1084933"/>
            <a:ext cx="61106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0000"/>
                </a:solidFill>
                <a:latin typeface="Times New Roman" panose="02020603050405020304" pitchFamily="18" charset="0"/>
                <a:ea typeface="黑体" panose="02010609060101010101" pitchFamily="49" charset="-122"/>
              </a:rPr>
              <a:t> </a:t>
            </a:r>
            <a:r>
              <a:rPr lang="en-US" altLang="zh-CN" sz="2800" b="1">
                <a:solidFill>
                  <a:srgbClr val="FF0000"/>
                </a:solidFill>
                <a:latin typeface="Times New Roman" panose="02020603050405020304" pitchFamily="18" charset="0"/>
                <a:ea typeface="黑体" panose="02010609060101010101" pitchFamily="49" charset="-122"/>
              </a:rPr>
              <a:t>D </a:t>
            </a:r>
          </a:p>
        </p:txBody>
      </p:sp>
      <p:sp>
        <p:nvSpPr>
          <p:cNvPr id="4" name="矩形 3">
            <a:extLst>
              <a:ext uri="{FF2B5EF4-FFF2-40B4-BE49-F238E27FC236}">
                <a16:creationId xmlns:a16="http://schemas.microsoft.com/office/drawing/2014/main" id="{918757BC-2E72-4F34-BC02-8654BA0DB3C9}"/>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达标检测</a:t>
            </a:r>
          </a:p>
        </p:txBody>
      </p:sp>
    </p:spTree>
    <p:extLst>
      <p:ext uri="{BB962C8B-B14F-4D97-AF65-F5344CB8AC3E}">
        <p14:creationId xmlns:p14="http://schemas.microsoft.com/office/powerpoint/2010/main" val="226442320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99">
            <a:extLst>
              <a:ext uri="{FF2B5EF4-FFF2-40B4-BE49-F238E27FC236}">
                <a16:creationId xmlns:a16="http://schemas.microsoft.com/office/drawing/2014/main" id="{F645EE44-7B73-485E-B829-8A410288CCF5}"/>
              </a:ext>
            </a:extLst>
          </p:cNvPr>
          <p:cNvSpPr txBox="1">
            <a:spLocks noChangeArrowheads="1"/>
          </p:cNvSpPr>
          <p:nvPr/>
        </p:nvSpPr>
        <p:spPr bwMode="auto">
          <a:xfrm>
            <a:off x="407368" y="927100"/>
            <a:ext cx="11593288" cy="1831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40000"/>
              </a:lnSpc>
            </a:pPr>
            <a:r>
              <a:rPr lang="en-US" altLang="zh-CN" sz="2800">
                <a:latin typeface="Times New Roman" panose="02020603050405020304" pitchFamily="18" charset="0"/>
                <a:ea typeface="黑体" panose="02010609060101010101" pitchFamily="49" charset="-122"/>
              </a:rPr>
              <a:t>2.</a:t>
            </a:r>
            <a:r>
              <a:rPr lang="zh-CN" altLang="en-US" sz="2800">
                <a:latin typeface="Times New Roman" panose="02020603050405020304" pitchFamily="18" charset="0"/>
                <a:ea typeface="黑体" panose="02010609060101010101" pitchFamily="49" charset="-122"/>
              </a:rPr>
              <a:t>要反映某市一周内每天的最高气温的变化情况，宜采用（     ）</a:t>
            </a:r>
          </a:p>
          <a:p>
            <a:pPr>
              <a:lnSpc>
                <a:spcPct val="140000"/>
              </a:lnSpc>
            </a:pPr>
            <a:r>
              <a:rPr lang="en-US" altLang="zh-CN" sz="2800">
                <a:latin typeface="Times New Roman" panose="02020603050405020304" pitchFamily="18" charset="0"/>
                <a:ea typeface="黑体" panose="02010609060101010101" pitchFamily="49" charset="-122"/>
              </a:rPr>
              <a:t>   A.</a:t>
            </a:r>
            <a:r>
              <a:rPr lang="zh-CN" altLang="en-US" sz="2800">
                <a:latin typeface="Times New Roman" panose="02020603050405020304" pitchFamily="18" charset="0"/>
                <a:ea typeface="黑体" panose="02010609060101010101" pitchFamily="49" charset="-122"/>
              </a:rPr>
              <a:t>条形统计图                         </a:t>
            </a:r>
            <a:r>
              <a:rPr lang="en-US" altLang="zh-CN" sz="2800">
                <a:latin typeface="Times New Roman" panose="02020603050405020304" pitchFamily="18" charset="0"/>
                <a:ea typeface="黑体" panose="02010609060101010101" pitchFamily="49" charset="-122"/>
              </a:rPr>
              <a:t>B.</a:t>
            </a:r>
            <a:r>
              <a:rPr lang="zh-CN" altLang="en-US" sz="2800">
                <a:latin typeface="Times New Roman" panose="02020603050405020304" pitchFamily="18" charset="0"/>
                <a:ea typeface="黑体" panose="02010609060101010101" pitchFamily="49" charset="-122"/>
              </a:rPr>
              <a:t>扇形统计图</a:t>
            </a:r>
          </a:p>
          <a:p>
            <a:pPr>
              <a:lnSpc>
                <a:spcPct val="140000"/>
              </a:lnSpc>
            </a:pPr>
            <a:r>
              <a:rPr lang="en-US" altLang="zh-CN" sz="2800">
                <a:latin typeface="Times New Roman" panose="02020603050405020304" pitchFamily="18" charset="0"/>
                <a:ea typeface="黑体" panose="02010609060101010101" pitchFamily="49" charset="-122"/>
              </a:rPr>
              <a:t>   C.</a:t>
            </a:r>
            <a:r>
              <a:rPr lang="zh-CN" altLang="en-US" sz="2800">
                <a:latin typeface="Times New Roman" panose="02020603050405020304" pitchFamily="18" charset="0"/>
                <a:ea typeface="黑体" panose="02010609060101010101" pitchFamily="49" charset="-122"/>
              </a:rPr>
              <a:t>折线统计图                         </a:t>
            </a:r>
            <a:r>
              <a:rPr lang="en-US" altLang="zh-CN" sz="2800">
                <a:latin typeface="Times New Roman" panose="02020603050405020304" pitchFamily="18" charset="0"/>
                <a:ea typeface="黑体" panose="02010609060101010101" pitchFamily="49" charset="-122"/>
              </a:rPr>
              <a:t>D.</a:t>
            </a:r>
            <a:r>
              <a:rPr lang="zh-CN" altLang="en-US" sz="2800">
                <a:latin typeface="Times New Roman" panose="02020603050405020304" pitchFamily="18" charset="0"/>
                <a:ea typeface="黑体" panose="02010609060101010101" pitchFamily="49" charset="-122"/>
              </a:rPr>
              <a:t>频数分布直方图</a:t>
            </a:r>
          </a:p>
        </p:txBody>
      </p:sp>
      <p:sp>
        <p:nvSpPr>
          <p:cNvPr id="3" name="Rectangle 23">
            <a:extLst>
              <a:ext uri="{FF2B5EF4-FFF2-40B4-BE49-F238E27FC236}">
                <a16:creationId xmlns:a16="http://schemas.microsoft.com/office/drawing/2014/main" id="{14EC4192-659C-4F35-A8A8-C5408A915C2A}"/>
              </a:ext>
            </a:extLst>
          </p:cNvPr>
          <p:cNvSpPr>
            <a:spLocks noChangeArrowheads="1"/>
          </p:cNvSpPr>
          <p:nvPr/>
        </p:nvSpPr>
        <p:spPr bwMode="auto">
          <a:xfrm>
            <a:off x="90736" y="2852936"/>
            <a:ext cx="11978931" cy="1949508"/>
          </a:xfrm>
          <a:prstGeom prst="rect">
            <a:avLst/>
          </a:prstGeom>
          <a:noFill/>
          <a:ln w="12700">
            <a:noFill/>
            <a:miter lim="800000"/>
          </a:ln>
          <a:effectLst>
            <a:outerShdw dist="35921" dir="2700000" sy="50000" kx="2205167" algn="bl" rotWithShape="0">
              <a:srgbClr val="C0C0C0">
                <a:alpha val="76999"/>
              </a:srgbClr>
            </a:outerShdw>
          </a:effectLst>
        </p:spPr>
        <p:txBody>
          <a:bodyPr wrap="square" anchor="ctr">
            <a:spAutoFit/>
          </a:bodyPr>
          <a:lstStyle/>
          <a:p>
            <a:pPr indent="304800" eaLnBrk="0" hangingPunct="0">
              <a:lnSpc>
                <a:spcPct val="150000"/>
              </a:lnSpc>
              <a:defRPr/>
            </a:pPr>
            <a:r>
              <a:rPr lang="en-US" altLang="zh-CN" sz="2800">
                <a:solidFill>
                  <a:srgbClr val="2B2B2B"/>
                </a:solidFill>
                <a:latin typeface="Times New Roman" panose="02020603050405020304" pitchFamily="18" charset="0"/>
                <a:ea typeface="黑体" panose="02010609060101010101" pitchFamily="49" charset="-122"/>
              </a:rPr>
              <a:t>3.</a:t>
            </a:r>
            <a:r>
              <a:rPr lang="zh-CN" altLang="en-US" sz="2800">
                <a:solidFill>
                  <a:srgbClr val="2B2B2B"/>
                </a:solidFill>
                <a:latin typeface="Times New Roman" panose="02020603050405020304" pitchFamily="18" charset="0"/>
                <a:ea typeface="黑体" panose="02010609060101010101" pitchFamily="49" charset="-122"/>
              </a:rPr>
              <a:t>某住宅小区</a:t>
            </a:r>
            <a:r>
              <a:rPr lang="en-US" altLang="zh-CN" sz="2800">
                <a:solidFill>
                  <a:srgbClr val="2B2B2B"/>
                </a:solidFill>
                <a:latin typeface="Times New Roman" panose="02020603050405020304" pitchFamily="18" charset="0"/>
                <a:ea typeface="黑体" panose="02010609060101010101" pitchFamily="49" charset="-122"/>
              </a:rPr>
              <a:t>6</a:t>
            </a:r>
            <a:r>
              <a:rPr lang="zh-CN" altLang="en-US" sz="2800">
                <a:solidFill>
                  <a:srgbClr val="2B2B2B"/>
                </a:solidFill>
                <a:latin typeface="Times New Roman" panose="02020603050405020304" pitchFamily="18" charset="0"/>
                <a:ea typeface="黑体" panose="02010609060101010101" pitchFamily="49" charset="-122"/>
              </a:rPr>
              <a:t>月份随机抽查了该小区</a:t>
            </a:r>
            <a:r>
              <a:rPr lang="en-US" altLang="zh-CN" sz="2800">
                <a:solidFill>
                  <a:srgbClr val="2B2B2B"/>
                </a:solidFill>
                <a:latin typeface="Times New Roman" panose="02020603050405020304" pitchFamily="18" charset="0"/>
                <a:ea typeface="黑体" panose="02010609060101010101" pitchFamily="49" charset="-122"/>
              </a:rPr>
              <a:t>6</a:t>
            </a:r>
            <a:r>
              <a:rPr lang="zh-CN" altLang="en-US" sz="2800">
                <a:solidFill>
                  <a:srgbClr val="2B2B2B"/>
                </a:solidFill>
                <a:latin typeface="Times New Roman" panose="02020603050405020304" pitchFamily="18" charset="0"/>
                <a:ea typeface="黑体" panose="02010609060101010101" pitchFamily="49" charset="-122"/>
              </a:rPr>
              <a:t>天的用水量</a:t>
            </a:r>
            <a:r>
              <a:rPr lang="en-US" altLang="zh-CN" sz="2800">
                <a:solidFill>
                  <a:srgbClr val="2B2B2B"/>
                </a:solidFill>
                <a:latin typeface="Times New Roman" panose="02020603050405020304" pitchFamily="18" charset="0"/>
                <a:ea typeface="黑体" panose="02010609060101010101" pitchFamily="49" charset="-122"/>
              </a:rPr>
              <a:t>(</a:t>
            </a:r>
            <a:r>
              <a:rPr lang="zh-CN" altLang="en-US" sz="2800">
                <a:solidFill>
                  <a:srgbClr val="2B2B2B"/>
                </a:solidFill>
                <a:latin typeface="Times New Roman" panose="02020603050405020304" pitchFamily="18" charset="0"/>
                <a:ea typeface="黑体" panose="02010609060101010101" pitchFamily="49" charset="-122"/>
              </a:rPr>
              <a:t>单位</a:t>
            </a:r>
            <a:r>
              <a:rPr lang="en-US" altLang="zh-CN" sz="2800">
                <a:solidFill>
                  <a:srgbClr val="2B2B2B"/>
                </a:solidFill>
                <a:latin typeface="Times New Roman" panose="02020603050405020304" pitchFamily="18" charset="0"/>
                <a:ea typeface="黑体" panose="02010609060101010101" pitchFamily="49" charset="-122"/>
              </a:rPr>
              <a:t>:t),</a:t>
            </a:r>
            <a:r>
              <a:rPr lang="zh-CN" altLang="en-US" sz="2800">
                <a:solidFill>
                  <a:srgbClr val="2B2B2B"/>
                </a:solidFill>
                <a:latin typeface="Times New Roman" panose="02020603050405020304" pitchFamily="18" charset="0"/>
                <a:ea typeface="黑体" panose="02010609060101010101" pitchFamily="49" charset="-122"/>
              </a:rPr>
              <a:t>结果分别是</a:t>
            </a:r>
            <a:r>
              <a:rPr lang="en-US" altLang="zh-CN" sz="2800">
                <a:solidFill>
                  <a:srgbClr val="2B2B2B"/>
                </a:solidFill>
                <a:latin typeface="Times New Roman" panose="02020603050405020304" pitchFamily="18" charset="0"/>
                <a:ea typeface="黑体" panose="02010609060101010101" pitchFamily="49" charset="-122"/>
              </a:rPr>
              <a:t>30</a:t>
            </a:r>
            <a:r>
              <a:rPr lang="zh-CN" altLang="en-US" sz="2800">
                <a:solidFill>
                  <a:srgbClr val="2B2B2B"/>
                </a:solidFill>
                <a:latin typeface="Times New Roman" panose="02020603050405020304" pitchFamily="18" charset="0"/>
                <a:ea typeface="黑体" panose="02010609060101010101" pitchFamily="49" charset="-122"/>
              </a:rPr>
              <a:t>，</a:t>
            </a:r>
            <a:r>
              <a:rPr lang="en-US" altLang="zh-CN" sz="2800">
                <a:solidFill>
                  <a:srgbClr val="2B2B2B"/>
                </a:solidFill>
                <a:latin typeface="Times New Roman" panose="02020603050405020304" pitchFamily="18" charset="0"/>
                <a:ea typeface="黑体" panose="02010609060101010101" pitchFamily="49" charset="-122"/>
              </a:rPr>
              <a:t>34</a:t>
            </a:r>
            <a:r>
              <a:rPr lang="zh-CN" altLang="en-US" sz="2800">
                <a:solidFill>
                  <a:srgbClr val="2B2B2B"/>
                </a:solidFill>
                <a:latin typeface="Times New Roman" panose="02020603050405020304" pitchFamily="18" charset="0"/>
                <a:ea typeface="黑体" panose="02010609060101010101" pitchFamily="49" charset="-122"/>
              </a:rPr>
              <a:t>，</a:t>
            </a:r>
            <a:r>
              <a:rPr lang="en-US" altLang="zh-CN" sz="2800">
                <a:solidFill>
                  <a:srgbClr val="2B2B2B"/>
                </a:solidFill>
                <a:latin typeface="Times New Roman" panose="02020603050405020304" pitchFamily="18" charset="0"/>
                <a:ea typeface="黑体" panose="02010609060101010101" pitchFamily="49" charset="-122"/>
              </a:rPr>
              <a:t>32</a:t>
            </a:r>
            <a:r>
              <a:rPr lang="zh-CN" altLang="en-US" sz="2800">
                <a:solidFill>
                  <a:srgbClr val="2B2B2B"/>
                </a:solidFill>
                <a:latin typeface="Times New Roman" panose="02020603050405020304" pitchFamily="18" charset="0"/>
                <a:ea typeface="黑体" panose="02010609060101010101" pitchFamily="49" charset="-122"/>
              </a:rPr>
              <a:t>，</a:t>
            </a:r>
            <a:r>
              <a:rPr lang="en-US" altLang="zh-CN" sz="2800">
                <a:solidFill>
                  <a:srgbClr val="2B2B2B"/>
                </a:solidFill>
                <a:latin typeface="Times New Roman" panose="02020603050405020304" pitchFamily="18" charset="0"/>
                <a:ea typeface="黑体" panose="02010609060101010101" pitchFamily="49" charset="-122"/>
              </a:rPr>
              <a:t>37</a:t>
            </a:r>
            <a:r>
              <a:rPr lang="zh-CN" altLang="en-US" sz="2800">
                <a:solidFill>
                  <a:srgbClr val="2B2B2B"/>
                </a:solidFill>
                <a:latin typeface="Times New Roman" panose="02020603050405020304" pitchFamily="18" charset="0"/>
                <a:ea typeface="黑体" panose="02010609060101010101" pitchFamily="49" charset="-122"/>
              </a:rPr>
              <a:t>，</a:t>
            </a:r>
            <a:r>
              <a:rPr lang="en-US" altLang="zh-CN" sz="2800">
                <a:solidFill>
                  <a:srgbClr val="2B2B2B"/>
                </a:solidFill>
                <a:latin typeface="Times New Roman" panose="02020603050405020304" pitchFamily="18" charset="0"/>
                <a:ea typeface="黑体" panose="02010609060101010101" pitchFamily="49" charset="-122"/>
              </a:rPr>
              <a:t>28</a:t>
            </a:r>
            <a:r>
              <a:rPr lang="zh-CN" altLang="en-US" sz="2800">
                <a:solidFill>
                  <a:srgbClr val="2B2B2B"/>
                </a:solidFill>
                <a:latin typeface="Times New Roman" panose="02020603050405020304" pitchFamily="18" charset="0"/>
                <a:ea typeface="黑体" panose="02010609060101010101" pitchFamily="49" charset="-122"/>
              </a:rPr>
              <a:t>，</a:t>
            </a:r>
            <a:r>
              <a:rPr lang="en-US" altLang="zh-CN" sz="2800">
                <a:solidFill>
                  <a:srgbClr val="2B2B2B"/>
                </a:solidFill>
                <a:latin typeface="Times New Roman" panose="02020603050405020304" pitchFamily="18" charset="0"/>
                <a:ea typeface="黑体" panose="02010609060101010101" pitchFamily="49" charset="-122"/>
              </a:rPr>
              <a:t>31</a:t>
            </a:r>
            <a:r>
              <a:rPr lang="zh-CN" altLang="en-US" sz="2800">
                <a:solidFill>
                  <a:srgbClr val="2B2B2B"/>
                </a:solidFill>
                <a:latin typeface="Times New Roman" panose="02020603050405020304" pitchFamily="18" charset="0"/>
                <a:ea typeface="黑体" panose="02010609060101010101" pitchFamily="49" charset="-122"/>
              </a:rPr>
              <a:t>，那么请你估计该小区</a:t>
            </a:r>
            <a:r>
              <a:rPr lang="en-US" altLang="zh-CN" sz="2800">
                <a:solidFill>
                  <a:srgbClr val="2B2B2B"/>
                </a:solidFill>
                <a:latin typeface="Times New Roman" panose="02020603050405020304" pitchFamily="18" charset="0"/>
                <a:ea typeface="黑体" panose="02010609060101010101" pitchFamily="49" charset="-122"/>
              </a:rPr>
              <a:t>6</a:t>
            </a:r>
            <a:r>
              <a:rPr lang="zh-CN" altLang="en-US" sz="2800">
                <a:solidFill>
                  <a:srgbClr val="2B2B2B"/>
                </a:solidFill>
                <a:latin typeface="Times New Roman" panose="02020603050405020304" pitchFamily="18" charset="0"/>
                <a:ea typeface="黑体" panose="02010609060101010101" pitchFamily="49" charset="-122"/>
              </a:rPr>
              <a:t>月份的总用水量约是（      ）</a:t>
            </a:r>
          </a:p>
          <a:p>
            <a:pPr indent="304800" eaLnBrk="0" hangingPunct="0">
              <a:lnSpc>
                <a:spcPct val="150000"/>
              </a:lnSpc>
              <a:defRPr/>
            </a:pPr>
            <a:r>
              <a:rPr lang="en-US" altLang="zh-CN" sz="2800">
                <a:solidFill>
                  <a:srgbClr val="2B2B2B"/>
                </a:solidFill>
                <a:latin typeface="Times New Roman" panose="02020603050405020304" pitchFamily="18" charset="0"/>
                <a:ea typeface="黑体" panose="02010609060101010101" pitchFamily="49" charset="-122"/>
              </a:rPr>
              <a:t>A</a:t>
            </a:r>
            <a:r>
              <a:rPr lang="zh-CN" altLang="en-US" sz="2800">
                <a:solidFill>
                  <a:srgbClr val="2B2B2B"/>
                </a:solidFill>
                <a:latin typeface="Times New Roman" panose="02020603050405020304" pitchFamily="18" charset="0"/>
                <a:ea typeface="黑体" panose="02010609060101010101" pitchFamily="49" charset="-122"/>
              </a:rPr>
              <a:t>．</a:t>
            </a:r>
            <a:r>
              <a:rPr lang="en-US" altLang="zh-CN" sz="2800">
                <a:solidFill>
                  <a:srgbClr val="2B2B2B"/>
                </a:solidFill>
                <a:latin typeface="Times New Roman" panose="02020603050405020304" pitchFamily="18" charset="0"/>
                <a:ea typeface="黑体" panose="02010609060101010101" pitchFamily="49" charset="-122"/>
              </a:rPr>
              <a:t>940     B</a:t>
            </a:r>
            <a:r>
              <a:rPr lang="zh-CN" altLang="en-US" sz="2800">
                <a:solidFill>
                  <a:srgbClr val="2B2B2B"/>
                </a:solidFill>
                <a:latin typeface="Times New Roman" panose="02020603050405020304" pitchFamily="18" charset="0"/>
                <a:ea typeface="黑体" panose="02010609060101010101" pitchFamily="49" charset="-122"/>
              </a:rPr>
              <a:t>．</a:t>
            </a:r>
            <a:r>
              <a:rPr lang="en-US" altLang="zh-CN" sz="2800">
                <a:solidFill>
                  <a:srgbClr val="2B2B2B"/>
                </a:solidFill>
                <a:latin typeface="Times New Roman" panose="02020603050405020304" pitchFamily="18" charset="0"/>
                <a:ea typeface="黑体" panose="02010609060101010101" pitchFamily="49" charset="-122"/>
              </a:rPr>
              <a:t>950     C</a:t>
            </a:r>
            <a:r>
              <a:rPr lang="zh-CN" altLang="en-US" sz="2800">
                <a:solidFill>
                  <a:srgbClr val="2B2B2B"/>
                </a:solidFill>
                <a:latin typeface="Times New Roman" panose="02020603050405020304" pitchFamily="18" charset="0"/>
                <a:ea typeface="黑体" panose="02010609060101010101" pitchFamily="49" charset="-122"/>
              </a:rPr>
              <a:t>．</a:t>
            </a:r>
            <a:r>
              <a:rPr lang="en-US" altLang="zh-CN" sz="2800">
                <a:solidFill>
                  <a:srgbClr val="2B2B2B"/>
                </a:solidFill>
                <a:latin typeface="Times New Roman" panose="02020603050405020304" pitchFamily="18" charset="0"/>
                <a:ea typeface="黑体" panose="02010609060101010101" pitchFamily="49" charset="-122"/>
              </a:rPr>
              <a:t>960    D</a:t>
            </a:r>
            <a:r>
              <a:rPr lang="zh-CN" altLang="en-US" sz="2800">
                <a:solidFill>
                  <a:srgbClr val="2B2B2B"/>
                </a:solidFill>
                <a:latin typeface="Times New Roman" panose="02020603050405020304" pitchFamily="18" charset="0"/>
                <a:ea typeface="黑体" panose="02010609060101010101" pitchFamily="49" charset="-122"/>
              </a:rPr>
              <a:t>．</a:t>
            </a:r>
            <a:r>
              <a:rPr lang="en-US" altLang="zh-CN" sz="2800">
                <a:solidFill>
                  <a:srgbClr val="2B2B2B"/>
                </a:solidFill>
                <a:latin typeface="Times New Roman" panose="02020603050405020304" pitchFamily="18" charset="0"/>
                <a:ea typeface="黑体" panose="02010609060101010101" pitchFamily="49" charset="-122"/>
              </a:rPr>
              <a:t>980</a:t>
            </a:r>
          </a:p>
        </p:txBody>
      </p:sp>
      <p:sp>
        <p:nvSpPr>
          <p:cNvPr id="4" name="文本框 3">
            <a:extLst>
              <a:ext uri="{FF2B5EF4-FFF2-40B4-BE49-F238E27FC236}">
                <a16:creationId xmlns:a16="http://schemas.microsoft.com/office/drawing/2014/main" id="{F91CFB65-2864-4D5A-96BE-25DC7F589116}"/>
              </a:ext>
            </a:extLst>
          </p:cNvPr>
          <p:cNvSpPr txBox="1">
            <a:spLocks noChangeArrowheads="1"/>
          </p:cNvSpPr>
          <p:nvPr/>
        </p:nvSpPr>
        <p:spPr bwMode="auto">
          <a:xfrm>
            <a:off x="9638748" y="992266"/>
            <a:ext cx="4206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b="1">
                <a:solidFill>
                  <a:srgbClr val="FF0000"/>
                </a:solidFill>
                <a:latin typeface="Times New Roman" panose="02020603050405020304" pitchFamily="18" charset="0"/>
                <a:ea typeface="黑体" panose="02010609060101010101" pitchFamily="49" charset="-122"/>
              </a:rPr>
              <a:t>C</a:t>
            </a:r>
          </a:p>
        </p:txBody>
      </p:sp>
      <p:sp>
        <p:nvSpPr>
          <p:cNvPr id="5" name="TextBox 24">
            <a:extLst>
              <a:ext uri="{FF2B5EF4-FFF2-40B4-BE49-F238E27FC236}">
                <a16:creationId xmlns:a16="http://schemas.microsoft.com/office/drawing/2014/main" id="{2FB21DAF-D953-4F10-9478-D9A6CF849E63}"/>
              </a:ext>
            </a:extLst>
          </p:cNvPr>
          <p:cNvSpPr txBox="1">
            <a:spLocks noChangeArrowheads="1"/>
          </p:cNvSpPr>
          <p:nvPr/>
        </p:nvSpPr>
        <p:spPr bwMode="auto">
          <a:xfrm>
            <a:off x="10704512" y="3573016"/>
            <a:ext cx="4381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3200" b="1">
                <a:solidFill>
                  <a:srgbClr val="FF0000"/>
                </a:solidFill>
                <a:latin typeface="Times New Roman" panose="02020603050405020304" pitchFamily="18" charset="0"/>
                <a:ea typeface="黑体" panose="02010609060101010101" pitchFamily="49" charset="-122"/>
              </a:defRPr>
            </a:lvl1pPr>
            <a:lvl6pPr fontAlgn="base">
              <a:spcBef>
                <a:spcPct val="0"/>
              </a:spcBef>
              <a:spcAft>
                <a:spcPct val="0"/>
              </a:spcAft>
              <a:buFont typeface="Arial" panose="020b0604020202020204" pitchFamily="34" charset="0"/>
            </a:lvl6pPr>
            <a:lvl7pPr fontAlgn="base">
              <a:spcBef>
                <a:spcPct val="0"/>
              </a:spcBef>
              <a:spcAft>
                <a:spcPct val="0"/>
              </a:spcAft>
              <a:buFont typeface="Arial" panose="020b0604020202020204" pitchFamily="34" charset="0"/>
            </a:lvl7pPr>
            <a:lvl8pPr fontAlgn="base">
              <a:spcBef>
                <a:spcPct val="0"/>
              </a:spcBef>
              <a:spcAft>
                <a:spcPct val="0"/>
              </a:spcAft>
              <a:buFont typeface="Arial" panose="020b0604020202020204" pitchFamily="34" charset="0"/>
            </a:lvl8pPr>
            <a:lvl9pPr fontAlgn="base">
              <a:spcBef>
                <a:spcPct val="0"/>
              </a:spcBef>
              <a:spcAft>
                <a:spcPct val="0"/>
              </a:spcAft>
              <a:buFont typeface="Arial" panose="020b0604020202020204" pitchFamily="34" charset="0"/>
            </a:lvl9pPr>
          </a:lstStyle>
          <a:p>
            <a:r>
              <a:rPr lang="en-US" altLang="zh-CN"/>
              <a:t>C</a:t>
            </a:r>
          </a:p>
        </p:txBody>
      </p:sp>
      <p:sp>
        <p:nvSpPr>
          <p:cNvPr id="6" name="矩形 5">
            <a:extLst>
              <a:ext uri="{FF2B5EF4-FFF2-40B4-BE49-F238E27FC236}">
                <a16:creationId xmlns:a16="http://schemas.microsoft.com/office/drawing/2014/main" id="{53D0A758-E06D-4AE5-BE9D-D04914FF0117}"/>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达标检测</a:t>
            </a:r>
          </a:p>
        </p:txBody>
      </p:sp>
    </p:spTree>
    <p:extLst>
      <p:ext uri="{BB962C8B-B14F-4D97-AF65-F5344CB8AC3E}">
        <p14:creationId xmlns:p14="http://schemas.microsoft.com/office/powerpoint/2010/main" val="346841093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Box 27">
            <a:extLst>
              <a:ext uri="{FF2B5EF4-FFF2-40B4-BE49-F238E27FC236}">
                <a16:creationId xmlns:a16="http://schemas.microsoft.com/office/drawing/2014/main" id="{A485352A-D81F-4773-9150-C266DEDD4EFF}"/>
              </a:ext>
            </a:extLst>
          </p:cNvPr>
          <p:cNvSpPr txBox="1">
            <a:spLocks noChangeArrowheads="1"/>
          </p:cNvSpPr>
          <p:nvPr/>
        </p:nvSpPr>
        <p:spPr bwMode="auto">
          <a:xfrm>
            <a:off x="2207568" y="2270298"/>
            <a:ext cx="81304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a:solidFill>
                  <a:srgbClr val="FF0000"/>
                </a:solidFill>
                <a:latin typeface="Times New Roman" panose="02020603050405020304" pitchFamily="18" charset="0"/>
              </a:rPr>
              <a:t>5.52</a:t>
            </a:r>
          </a:p>
        </p:txBody>
      </p:sp>
      <p:sp>
        <p:nvSpPr>
          <p:cNvPr id="3" name="Rectangle 24">
            <a:extLst>
              <a:ext uri="{FF2B5EF4-FFF2-40B4-BE49-F238E27FC236}">
                <a16:creationId xmlns:a16="http://schemas.microsoft.com/office/drawing/2014/main" id="{46F07DCA-8D9C-4E1A-9AE2-AB4E26F06B1F}"/>
              </a:ext>
            </a:extLst>
          </p:cNvPr>
          <p:cNvSpPr>
            <a:spLocks noChangeArrowheads="1"/>
          </p:cNvSpPr>
          <p:nvPr/>
        </p:nvSpPr>
        <p:spPr bwMode="auto">
          <a:xfrm>
            <a:off x="0" y="836712"/>
            <a:ext cx="12192000" cy="1930337"/>
          </a:xfrm>
          <a:prstGeom prst="rect">
            <a:avLst/>
          </a:prstGeom>
          <a:noFill/>
          <a:ln w="12700" cap="flat" cmpd="sng">
            <a:noFill/>
            <a:miter lim="800000"/>
          </a:ln>
          <a:effectLst>
            <a:outerShdw dist="35921" dir="2700000" sy="50000" kx="2115830" algn="bl" rotWithShape="0">
              <a:srgbClr val="C0C0C0">
                <a:alpha val="76999"/>
              </a:srgbClr>
            </a:outerShdw>
          </a:effectLst>
        </p:spPr>
        <p:txBody>
          <a:bodyPr wrap="square" anchor="ctr">
            <a:spAutoFit/>
          </a:bodyPr>
          <a:lstStyle/>
          <a:p>
            <a:pPr indent="304800" eaLnBrk="0" hangingPunct="0">
              <a:lnSpc>
                <a:spcPct val="150000"/>
              </a:lnSpc>
              <a:defRPr/>
            </a:pPr>
            <a:r>
              <a:rPr lang="en-US" altLang="zh-CN" sz="2800" b="1">
                <a:solidFill>
                  <a:srgbClr val="2B2B2B"/>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en-US" sz="2800">
                <a:solidFill>
                  <a:srgbClr val="2B2B2B"/>
                </a:solidFill>
                <a:latin typeface="黑体" panose="02010609060101010101" pitchFamily="49" charset="-122"/>
                <a:ea typeface="黑体" panose="02010609060101010101" pitchFamily="49" charset="-122"/>
                <a:cs typeface="Arial" panose="020b0604020202020204" pitchFamily="34" charset="0"/>
              </a:rPr>
              <a:t>某市为了了解七年级学生的身体素质情况</a:t>
            </a:r>
            <a:r>
              <a:rPr lang="en-US" altLang="zh-CN" sz="2800">
                <a:solidFill>
                  <a:srgbClr val="2B2B2B"/>
                </a:solidFill>
                <a:latin typeface="黑体" panose="02010609060101010101" pitchFamily="49" charset="-122"/>
                <a:ea typeface="黑体" panose="02010609060101010101" pitchFamily="49" charset="-122"/>
                <a:cs typeface="Arial" panose="020b0604020202020204" pitchFamily="34" charset="0"/>
              </a:rPr>
              <a:t>,</a:t>
            </a:r>
            <a:r>
              <a:rPr lang="zh-CN" altLang="en-US" sz="2800">
                <a:solidFill>
                  <a:srgbClr val="2B2B2B"/>
                </a:solidFill>
                <a:latin typeface="黑体" panose="02010609060101010101" pitchFamily="49" charset="-122"/>
                <a:ea typeface="黑体" panose="02010609060101010101" pitchFamily="49" charset="-122"/>
                <a:cs typeface="Arial" panose="020b0604020202020204" pitchFamily="34" charset="0"/>
              </a:rPr>
              <a:t>随机抽取了</a:t>
            </a:r>
            <a:r>
              <a:rPr lang="en-US" altLang="zh-CN" sz="2800" b="1">
                <a:solidFill>
                  <a:srgbClr val="2B2B2B"/>
                </a:solidFill>
                <a:latin typeface="Times New Roman" panose="02020603050405020304" pitchFamily="18" charset="0"/>
                <a:ea typeface="黑体" panose="02010609060101010101" pitchFamily="49" charset="-122"/>
                <a:cs typeface="Times New Roman" panose="02020603050405020304" pitchFamily="18" charset="0"/>
              </a:rPr>
              <a:t>500</a:t>
            </a:r>
            <a:r>
              <a:rPr lang="zh-CN" altLang="en-US" sz="2800">
                <a:solidFill>
                  <a:srgbClr val="2B2B2B"/>
                </a:solidFill>
                <a:latin typeface="黑体" panose="02010609060101010101" pitchFamily="49" charset="-122"/>
                <a:ea typeface="黑体" panose="02010609060101010101" pitchFamily="49" charset="-122"/>
                <a:cs typeface="Arial" panose="020b0604020202020204" pitchFamily="34" charset="0"/>
              </a:rPr>
              <a:t>名七年级学生进行检测，身体素质达标率为</a:t>
            </a:r>
            <a:r>
              <a:rPr lang="en-US" altLang="zh-CN" sz="2800" b="1">
                <a:solidFill>
                  <a:srgbClr val="2B2B2B"/>
                </a:solidFill>
                <a:latin typeface="Times New Roman" panose="02020603050405020304" pitchFamily="18" charset="0"/>
                <a:ea typeface="黑体" panose="02010609060101010101" pitchFamily="49" charset="-122"/>
                <a:cs typeface="Times New Roman" panose="02020603050405020304" pitchFamily="18" charset="0"/>
              </a:rPr>
              <a:t>92%.</a:t>
            </a:r>
            <a:r>
              <a:rPr lang="zh-CN" altLang="en-US" sz="2800">
                <a:solidFill>
                  <a:srgbClr val="2B2B2B"/>
                </a:solidFill>
                <a:latin typeface="黑体" panose="02010609060101010101" pitchFamily="49" charset="-122"/>
                <a:ea typeface="黑体" panose="02010609060101010101" pitchFamily="49" charset="-122"/>
                <a:cs typeface="Arial" panose="020b0604020202020204" pitchFamily="34" charset="0"/>
              </a:rPr>
              <a:t>请你估计该市</a:t>
            </a:r>
            <a:r>
              <a:rPr lang="en-US" altLang="zh-CN" sz="2800" b="1">
                <a:solidFill>
                  <a:srgbClr val="2B2B2B"/>
                </a:solidFill>
                <a:latin typeface="Times New Roman" panose="02020603050405020304" pitchFamily="18" charset="0"/>
                <a:ea typeface="黑体" panose="02010609060101010101" pitchFamily="49" charset="-122"/>
                <a:cs typeface="Times New Roman" panose="02020603050405020304" pitchFamily="18" charset="0"/>
              </a:rPr>
              <a:t>6</a:t>
            </a:r>
            <a:r>
              <a:rPr lang="zh-CN" altLang="en-US" sz="2800">
                <a:solidFill>
                  <a:srgbClr val="2B2B2B"/>
                </a:solidFill>
                <a:latin typeface="黑体" panose="02010609060101010101" pitchFamily="49" charset="-122"/>
                <a:ea typeface="黑体" panose="02010609060101010101" pitchFamily="49" charset="-122"/>
                <a:cs typeface="Arial" panose="020b0604020202020204" pitchFamily="34" charset="0"/>
              </a:rPr>
              <a:t>万名七年级学生中</a:t>
            </a:r>
            <a:r>
              <a:rPr lang="en-US" altLang="zh-CN" sz="2800">
                <a:solidFill>
                  <a:srgbClr val="2B2B2B"/>
                </a:solidFill>
                <a:latin typeface="黑体" panose="02010609060101010101" pitchFamily="49" charset="-122"/>
                <a:ea typeface="黑体" panose="02010609060101010101" pitchFamily="49" charset="-122"/>
                <a:cs typeface="Arial" panose="020b0604020202020204" pitchFamily="34" charset="0"/>
              </a:rPr>
              <a:t>,</a:t>
            </a:r>
            <a:r>
              <a:rPr lang="zh-CN" altLang="en-US" sz="2800">
                <a:solidFill>
                  <a:srgbClr val="2B2B2B"/>
                </a:solidFill>
                <a:latin typeface="黑体" panose="02010609060101010101" pitchFamily="49" charset="-122"/>
                <a:ea typeface="黑体" panose="02010609060101010101" pitchFamily="49" charset="-122"/>
                <a:cs typeface="Arial" panose="020b0604020202020204" pitchFamily="34" charset="0"/>
              </a:rPr>
              <a:t>身体素质达标的大约有</a:t>
            </a:r>
            <a:r>
              <a:rPr lang="zh-CN" altLang="en-US" sz="2800" u="sng">
                <a:solidFill>
                  <a:srgbClr val="2B2B2B"/>
                </a:solidFill>
                <a:latin typeface="黑体" panose="02010609060101010101" pitchFamily="49" charset="-122"/>
                <a:ea typeface="黑体" panose="02010609060101010101" pitchFamily="49" charset="-122"/>
                <a:cs typeface="Arial" panose="020b0604020202020204" pitchFamily="34" charset="0"/>
              </a:rPr>
              <a:t>    </a:t>
            </a:r>
            <a:r>
              <a:rPr lang="zh-CN" altLang="en-US" sz="2800">
                <a:solidFill>
                  <a:srgbClr val="2B2B2B"/>
                </a:solidFill>
                <a:latin typeface="黑体" panose="02010609060101010101" pitchFamily="49" charset="-122"/>
                <a:ea typeface="黑体" panose="02010609060101010101" pitchFamily="49" charset="-122"/>
                <a:cs typeface="Arial" panose="020b0604020202020204" pitchFamily="34" charset="0"/>
              </a:rPr>
              <a:t>万人．</a:t>
            </a:r>
          </a:p>
        </p:txBody>
      </p:sp>
      <p:sp>
        <p:nvSpPr>
          <p:cNvPr id="4" name="Rectangle 22">
            <a:extLst>
              <a:ext uri="{FF2B5EF4-FFF2-40B4-BE49-F238E27FC236}">
                <a16:creationId xmlns:a16="http://schemas.microsoft.com/office/drawing/2014/main" id="{F2723E6A-20F2-45EB-9C8A-A0F7B76D42D2}"/>
              </a:ext>
            </a:extLst>
          </p:cNvPr>
          <p:cNvSpPr>
            <a:spLocks noChangeArrowheads="1"/>
          </p:cNvSpPr>
          <p:nvPr/>
        </p:nvSpPr>
        <p:spPr bwMode="auto">
          <a:xfrm>
            <a:off x="0" y="2865074"/>
            <a:ext cx="12192000" cy="1284006"/>
          </a:xfrm>
          <a:prstGeom prst="rect">
            <a:avLst/>
          </a:prstGeom>
          <a:noFill/>
          <a:ln w="12700" cap="flat" cmpd="sng">
            <a:noFill/>
            <a:miter lim="800000"/>
          </a:ln>
          <a:effectLst>
            <a:outerShdw dist="35921" dir="2700000" sy="50000" kx="2115830" algn="bl" rotWithShape="0">
              <a:srgbClr val="C0C0C0">
                <a:alpha val="76999"/>
              </a:srgbClr>
            </a:outerShdw>
          </a:effectLst>
        </p:spPr>
        <p:txBody>
          <a:bodyPr wrap="square" anchor="ctr">
            <a:spAutoFit/>
          </a:bodyPr>
          <a:lstStyle/>
          <a:p>
            <a:pPr indent="304800" eaLnBrk="0" hangingPunct="0">
              <a:lnSpc>
                <a:spcPct val="150000"/>
              </a:lnSpc>
              <a:defRPr/>
            </a:pPr>
            <a:r>
              <a:rPr lang="en-US" altLang="zh-CN" sz="2800" b="1">
                <a:latin typeface="Times New Roman" panose="02020603050405020304" pitchFamily="18" charset="0"/>
                <a:ea typeface="黑体" panose="02010609060101010101" pitchFamily="49" charset="-122"/>
                <a:cs typeface="Times New Roman" panose="02020603050405020304" pitchFamily="18" charset="0"/>
              </a:rPr>
              <a:t>5.</a:t>
            </a:r>
            <a:r>
              <a:rPr lang="zh-CN" altLang="en-US" sz="2800">
                <a:latin typeface="黑体" panose="02010609060101010101" pitchFamily="49" charset="-122"/>
                <a:ea typeface="黑体" panose="02010609060101010101" pitchFamily="49" charset="-122"/>
                <a:cs typeface="Arial" panose="020b0604020202020204" pitchFamily="34" charset="0"/>
              </a:rPr>
              <a:t>七年级某次抽考的各学科满分值情况如下表</a:t>
            </a:r>
            <a:r>
              <a:rPr lang="zh-CN" altLang="en-US" sz="2800">
                <a:latin typeface="Times New Roman" panose="02020603050405020304" pitchFamily="18" charset="0"/>
                <a:ea typeface="黑体" panose="02010609060101010101" pitchFamily="49" charset="-122"/>
                <a:cs typeface="Arial" panose="020b0604020202020204" pitchFamily="34" charset="0"/>
              </a:rPr>
              <a:t>，</a:t>
            </a:r>
            <a:r>
              <a:rPr lang="zh-CN" altLang="en-US" sz="2800">
                <a:latin typeface="黑体" panose="02010609060101010101" pitchFamily="49" charset="-122"/>
                <a:ea typeface="黑体" panose="02010609060101010101" pitchFamily="49" charset="-122"/>
                <a:cs typeface="Arial" panose="020b0604020202020204" pitchFamily="34" charset="0"/>
              </a:rPr>
              <a:t>若把本次七年级抽考各科满分值比例绘成扇形统计图，则数学所在的圆心角是</a:t>
            </a:r>
            <a:r>
              <a:rPr lang="zh-CN" altLang="en-US" sz="2800" u="sng">
                <a:latin typeface="黑体" panose="02010609060101010101" pitchFamily="49" charset="-122"/>
                <a:ea typeface="黑体" panose="02010609060101010101" pitchFamily="49" charset="-122"/>
                <a:cs typeface="Arial" panose="020b0604020202020204" pitchFamily="34" charset="0"/>
              </a:rPr>
              <a:t>     </a:t>
            </a:r>
            <a:r>
              <a:rPr lang="zh-CN" altLang="en-US" sz="2800">
                <a:latin typeface="黑体" panose="02010609060101010101" pitchFamily="49" charset="-122"/>
                <a:ea typeface="黑体" panose="02010609060101010101" pitchFamily="49" charset="-122"/>
                <a:cs typeface="Arial" panose="020b0604020202020204" pitchFamily="34" charset="0"/>
              </a:rPr>
              <a:t>度．</a:t>
            </a:r>
          </a:p>
        </p:txBody>
      </p:sp>
      <p:graphicFrame>
        <p:nvGraphicFramePr>
          <p:cNvPr id="5" name="表格 4">
            <a:extLst>
              <a:ext uri="{FF2B5EF4-FFF2-40B4-BE49-F238E27FC236}">
                <a16:creationId xmlns:a16="http://schemas.microsoft.com/office/drawing/2014/main" id="{5576C9BA-D660-454E-A7BD-51984B8B17C2}"/>
              </a:ext>
            </a:extLst>
          </p:cNvPr>
          <p:cNvGraphicFramePr>
            <a:graphicFrameLocks noGrp="1"/>
          </p:cNvGraphicFramePr>
          <p:nvPr>
            <p:extLst>
              <p:ext uri="{D42A27DB-BD31-4B8C-83A1-F6EECF244321}">
                <p14:modId xmlns:p14="http://schemas.microsoft.com/office/powerpoint/2010/main" val="565522236"/>
              </p:ext>
            </p:extLst>
          </p:nvPr>
        </p:nvGraphicFramePr>
        <p:xfrm>
          <a:off x="2207568" y="4507434"/>
          <a:ext cx="8280921" cy="1485480"/>
        </p:xfrm>
        <a:graphic>
          <a:graphicData uri="http://schemas.openxmlformats.org/drawingml/2006/table">
            <a:tbl>
              <a:tblPr/>
              <a:tblGrid>
                <a:gridCol w="1302426">
                  <a:extLst>
                    <a:ext uri="{9D8B030D-6E8A-4147-A177-3AD203B41FA5}">
                      <a16:colId xmlns:a16="http://schemas.microsoft.com/office/drawing/2014/main" val="20000"/>
                    </a:ext>
                  </a:extLst>
                </a:gridCol>
                <a:gridCol w="732129">
                  <a:extLst>
                    <a:ext uri="{9D8B030D-6E8A-4147-A177-3AD203B41FA5}">
                      <a16:colId xmlns:a16="http://schemas.microsoft.com/office/drawing/2014/main" val="20001"/>
                    </a:ext>
                  </a:extLst>
                </a:gridCol>
                <a:gridCol w="977947">
                  <a:extLst>
                    <a:ext uri="{9D8B030D-6E8A-4147-A177-3AD203B41FA5}">
                      <a16:colId xmlns:a16="http://schemas.microsoft.com/office/drawing/2014/main" val="20002"/>
                    </a:ext>
                  </a:extLst>
                </a:gridCol>
                <a:gridCol w="977947">
                  <a:extLst>
                    <a:ext uri="{9D8B030D-6E8A-4147-A177-3AD203B41FA5}">
                      <a16:colId xmlns:a16="http://schemas.microsoft.com/office/drawing/2014/main" val="20003"/>
                    </a:ext>
                  </a:extLst>
                </a:gridCol>
                <a:gridCol w="1497743">
                  <a:extLst>
                    <a:ext uri="{9D8B030D-6E8A-4147-A177-3AD203B41FA5}">
                      <a16:colId xmlns:a16="http://schemas.microsoft.com/office/drawing/2014/main" val="20004"/>
                    </a:ext>
                  </a:extLst>
                </a:gridCol>
                <a:gridCol w="979469">
                  <a:extLst>
                    <a:ext uri="{9D8B030D-6E8A-4147-A177-3AD203B41FA5}">
                      <a16:colId xmlns:a16="http://schemas.microsoft.com/office/drawing/2014/main" val="20005"/>
                    </a:ext>
                  </a:extLst>
                </a:gridCol>
                <a:gridCol w="949163">
                  <a:extLst>
                    <a:ext uri="{9D8B030D-6E8A-4147-A177-3AD203B41FA5}">
                      <a16:colId xmlns:a16="http://schemas.microsoft.com/office/drawing/2014/main" val="20006"/>
                    </a:ext>
                  </a:extLst>
                </a:gridCol>
                <a:gridCol w="864097">
                  <a:extLst>
                    <a:ext uri="{9D8B030D-6E8A-4147-A177-3AD203B41FA5}">
                      <a16:colId xmlns:a16="http://schemas.microsoft.com/office/drawing/2014/main" val="20007"/>
                    </a:ext>
                  </a:extLst>
                </a:gridCol>
              </a:tblGrid>
              <a:tr h="754796">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宋体" panose="02010600030101010101" pitchFamily="2" charset="-122"/>
                        </a:rPr>
                        <a:t>科目</a:t>
                      </a:r>
                      <a:endPar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宋体" panose="02010600030101010101" pitchFamily="2" charset="-122"/>
                        </a:rPr>
                        <a:t>语文</a:t>
                      </a:r>
                      <a:endPar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宋体" panose="02010600030101010101" pitchFamily="2" charset="-122"/>
                        </a:rPr>
                        <a:t>数学</a:t>
                      </a:r>
                      <a:endPar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宋体" panose="02010600030101010101" pitchFamily="2" charset="-122"/>
                        </a:rPr>
                        <a:t>英语</a:t>
                      </a:r>
                      <a:endPar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宋体" panose="02010600030101010101" pitchFamily="2" charset="-122"/>
                        </a:rPr>
                        <a:t>思想政治</a:t>
                      </a:r>
                      <a:endPar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宋体" panose="02010600030101010101" pitchFamily="2" charset="-122"/>
                        </a:rPr>
                        <a:t>生物</a:t>
                      </a:r>
                      <a:endPar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宋体" panose="02010600030101010101" pitchFamily="2" charset="-122"/>
                        </a:rPr>
                        <a:t>历史</a:t>
                      </a:r>
                      <a:endPar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宋体" panose="02010600030101010101" pitchFamily="2" charset="-122"/>
                        </a:rPr>
                        <a:t>地理</a:t>
                      </a:r>
                      <a:endPar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30684">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宋体" panose="02010600030101010101" pitchFamily="2" charset="-122"/>
                        </a:rPr>
                        <a:t>满分值</a:t>
                      </a:r>
                      <a:endParaRPr kumimoji="0" lang="zh-CN" sz="2800" b="0" i="0" u="none" strike="noStrike" cap="none" normalizeH="0" baseline="0">
                        <a:ln>
                          <a:noFill/>
                        </a:ln>
                        <a:solidFill>
                          <a:schemeClr val="tx1"/>
                        </a:solidFill>
                        <a:effectLst/>
                        <a:latin typeface="Calibri" panose="020f0502020204030204" pitchFamily="34" charset="0"/>
                        <a:ea typeface="黑体" panose="02010609060101010101" pitchFamily="49"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en-US" altLang="zh-CN" sz="32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120</a:t>
                      </a:r>
                      <a:endParaRPr kumimoji="0" lang="zh-CN" altLang="zh-CN" sz="11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en-US" altLang="zh-CN" sz="32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120</a:t>
                      </a:r>
                      <a:endParaRPr kumimoji="0" lang="zh-CN" altLang="zh-CN" sz="11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en-US" altLang="zh-CN" sz="32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120</a:t>
                      </a:r>
                      <a:endParaRPr kumimoji="0" lang="zh-CN" altLang="zh-CN" sz="11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en-US" altLang="zh-CN" sz="32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70</a:t>
                      </a:r>
                      <a:endParaRPr kumimoji="0" lang="zh-CN" altLang="zh-CN" sz="11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l" defTabSz="914400" rtl="0" eaLnBrk="1" fontAlgn="base" latinLnBrk="0" hangingPunct="1">
                        <a:lnSpc>
                          <a:spcPct val="100000"/>
                        </a:lnSpc>
                        <a:spcBef>
                          <a:spcPts val="865"/>
                        </a:spcBef>
                        <a:spcAft>
                          <a:spcPts val="865"/>
                        </a:spcAft>
                        <a:buClrTx/>
                        <a:buSzTx/>
                        <a:buFontTx/>
                        <a:buNone/>
                      </a:pPr>
                      <a:r>
                        <a:rPr kumimoji="0" lang="en-US" altLang="zh-CN" sz="32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50</a:t>
                      </a:r>
                      <a:endParaRPr kumimoji="0" lang="zh-CN" altLang="zh-CN" sz="11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en-US" altLang="zh-CN" sz="32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70</a:t>
                      </a:r>
                      <a:endParaRPr kumimoji="0" lang="zh-CN" altLang="zh-CN" sz="11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tc>
                  <a:txBody>
                    <a:bodyPr vert="horz" wrap="square"/>
                    <a:lstStyle/>
                    <a:p>
                      <a:pPr marL="0" marR="0" lvl="0" indent="0" algn="ctr" defTabSz="914400" rtl="0" eaLnBrk="1" fontAlgn="base" latinLnBrk="0" hangingPunct="1">
                        <a:lnSpc>
                          <a:spcPct val="100000"/>
                        </a:lnSpc>
                        <a:spcBef>
                          <a:spcPts val="865"/>
                        </a:spcBef>
                        <a:spcAft>
                          <a:spcPts val="865"/>
                        </a:spcAft>
                        <a:buClrTx/>
                        <a:buSzTx/>
                        <a:buFontTx/>
                        <a:buNone/>
                      </a:pPr>
                      <a:r>
                        <a:rPr kumimoji="0" lang="en-US" altLang="zh-CN" sz="32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50</a:t>
                      </a:r>
                      <a:endParaRPr kumimoji="0" lang="zh-CN" altLang="zh-CN" sz="1100" b="1" i="0" u="none" strike="noStrike" cap="none" normalizeH="0" baseline="0">
                        <a:ln>
                          <a:noFill/>
                        </a:ln>
                        <a:solidFill>
                          <a:schemeClr val="tx1"/>
                        </a:solidFill>
                        <a:effectLst/>
                        <a:latin typeface="Times New Roman" pitchFamily="18" charset="0"/>
                        <a:ea typeface="宋体" pitchFamily="2" charset="-122"/>
                        <a:cs typeface="Times New Roman" panose="02020603050405020304" pitchFamily="18" charset="0"/>
                      </a:endParaRPr>
                    </a:p>
                  </a:txBody>
                  <a:tcPr marL="0" marR="0" marT="0" marB="0" anchor="ctr" horzOverflow="overflow">
                    <a:lnL w="38100" cap="flat" cmpd="sng" algn="ctr">
                      <a:solidFill>
                        <a:schemeClr val="tx2"/>
                      </a:solidFill>
                      <a:prstDash val="solid"/>
                      <a:round/>
                      <a:headEnd type="none" w="med" len="med"/>
                      <a:tailEnd type="none" w="med" len="med"/>
                    </a:lnL>
                    <a:lnR w="38100" cap="flat" cmpd="sng" algn="ctr">
                      <a:solidFill>
                        <a:schemeClr val="tx2"/>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6" name="TextBox 25">
            <a:extLst>
              <a:ext uri="{FF2B5EF4-FFF2-40B4-BE49-F238E27FC236}">
                <a16:creationId xmlns:a16="http://schemas.microsoft.com/office/drawing/2014/main" id="{F59EFEEE-49D6-41EF-B947-04FE788B364B}"/>
              </a:ext>
            </a:extLst>
          </p:cNvPr>
          <p:cNvSpPr txBox="1">
            <a:spLocks noChangeArrowheads="1"/>
          </p:cNvSpPr>
          <p:nvPr/>
        </p:nvSpPr>
        <p:spPr bwMode="auto">
          <a:xfrm>
            <a:off x="8112224" y="3600482"/>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a:solidFill>
                  <a:srgbClr val="FF0000"/>
                </a:solidFill>
                <a:latin typeface="Times New Roman" panose="02020603050405020304" pitchFamily="18" charset="0"/>
              </a:rPr>
              <a:t>72</a:t>
            </a:r>
          </a:p>
        </p:txBody>
      </p:sp>
      <p:sp>
        <p:nvSpPr>
          <p:cNvPr id="7" name="矩形 6">
            <a:extLst>
              <a:ext uri="{FF2B5EF4-FFF2-40B4-BE49-F238E27FC236}">
                <a16:creationId xmlns:a16="http://schemas.microsoft.com/office/drawing/2014/main" id="{BCBFA54F-7AE6-4B0C-BEC2-3D8CFCFD4A7E}"/>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达标检测</a:t>
            </a:r>
          </a:p>
        </p:txBody>
      </p:sp>
    </p:spTree>
    <p:extLst>
      <p:ext uri="{BB962C8B-B14F-4D97-AF65-F5344CB8AC3E}">
        <p14:creationId xmlns:p14="http://schemas.microsoft.com/office/powerpoint/2010/main" val="334242480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22">
            <a:extLst>
              <a:ext uri="{FF2B5EF4-FFF2-40B4-BE49-F238E27FC236}">
                <a16:creationId xmlns:a16="http://schemas.microsoft.com/office/drawing/2014/main" id="{2E8F4882-3BE8-427E-A7FB-18CE0F3D7348}"/>
              </a:ext>
            </a:extLst>
          </p:cNvPr>
          <p:cNvSpPr>
            <a:spLocks noChangeArrowheads="1"/>
          </p:cNvSpPr>
          <p:nvPr/>
        </p:nvSpPr>
        <p:spPr bwMode="auto">
          <a:xfrm>
            <a:off x="202842" y="826208"/>
            <a:ext cx="12072661"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b="1">
                <a:latin typeface="Times New Roman" panose="02020603050405020304" pitchFamily="18" charset="0"/>
                <a:ea typeface="黑体" panose="02010609060101010101" pitchFamily="49" charset="-122"/>
              </a:rPr>
              <a:t>6.</a:t>
            </a:r>
            <a:r>
              <a:rPr lang="zh-CN" altLang="en-US" sz="2800">
                <a:latin typeface="Times New Roman" panose="02020603050405020304" pitchFamily="18" charset="0"/>
                <a:ea typeface="黑体" panose="02010609060101010101" pitchFamily="49" charset="-122"/>
              </a:rPr>
              <a:t>某地区教育部门要了解初中学生阅读课外书籍的情况，随机调查了本地区</a:t>
            </a:r>
            <a:r>
              <a:rPr lang="en-US" altLang="zh-CN" sz="2800" b="1">
                <a:latin typeface="Times New Roman" panose="02020603050405020304" pitchFamily="18" charset="0"/>
                <a:ea typeface="黑体" panose="02010609060101010101" pitchFamily="49" charset="-122"/>
              </a:rPr>
              <a:t>500</a:t>
            </a:r>
            <a:r>
              <a:rPr lang="zh-CN" altLang="en-US" sz="2800">
                <a:latin typeface="Times New Roman" panose="02020603050405020304" pitchFamily="18" charset="0"/>
                <a:ea typeface="黑体" panose="02010609060101010101" pitchFamily="49" charset="-122"/>
              </a:rPr>
              <a:t>名初中学生一学期阅读课外书的本数，并绘制了如图的统计图．请根据统计图反映的信息回答问题．</a:t>
            </a:r>
            <a:endParaRPr lang="zh-CN" altLang="en-US" sz="2800" b="1" i="1">
              <a:latin typeface="Times New Roman" pitchFamily="18" charset="0"/>
              <a:ea typeface="黑体" panose="02010609060101010101" pitchFamily="49" charset="-122"/>
            </a:endParaRPr>
          </a:p>
        </p:txBody>
      </p:sp>
      <p:grpSp>
        <p:nvGrpSpPr>
          <p:cNvPr id="3" name="组合 24">
            <a:extLst>
              <a:ext uri="{FF2B5EF4-FFF2-40B4-BE49-F238E27FC236}">
                <a16:creationId xmlns:a16="http://schemas.microsoft.com/office/drawing/2014/main" id="{8B5D9144-4F5E-4066-A112-4F6FD92B2249}"/>
              </a:ext>
            </a:extLst>
          </p:cNvPr>
          <p:cNvGrpSpPr/>
          <p:nvPr/>
        </p:nvGrpSpPr>
        <p:grpSpPr>
          <a:xfrm>
            <a:off x="7392144" y="2924944"/>
            <a:ext cx="4243388" cy="3466118"/>
            <a:chOff x="1115616" y="1988840"/>
            <a:chExt cx="4243709" cy="3465781"/>
          </a:xfrm>
        </p:grpSpPr>
        <p:cxnSp>
          <p:nvCxnSpPr>
            <p:cNvPr id="4" name="直接箭头连接符 25">
              <a:extLst>
                <a:ext uri="{FF2B5EF4-FFF2-40B4-BE49-F238E27FC236}">
                  <a16:creationId xmlns:a16="http://schemas.microsoft.com/office/drawing/2014/main" id="{34021370-33DF-4E6A-8A39-F35CD2BF7D1B}"/>
                </a:ext>
              </a:extLst>
            </p:cNvPr>
            <p:cNvCxnSpPr>
              <a:cxnSpLocks noChangeShapeType="1"/>
            </p:cNvCxnSpPr>
            <p:nvPr/>
          </p:nvCxnSpPr>
          <p:spPr bwMode="auto">
            <a:xfrm>
              <a:off x="1547449" y="4580976"/>
              <a:ext cx="3240334" cy="0"/>
            </a:xfrm>
            <a:prstGeom prst="straightConnector1">
              <a:avLst/>
            </a:prstGeom>
            <a:noFill/>
            <a:ln w="25400">
              <a:solidFill>
                <a:schemeClr val="tx1"/>
              </a:solidFill>
              <a:round/>
              <a:tailEnd type="arrow"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5" name="直接箭头连接符 26">
              <a:extLst>
                <a:ext uri="{FF2B5EF4-FFF2-40B4-BE49-F238E27FC236}">
                  <a16:creationId xmlns:a16="http://schemas.microsoft.com/office/drawing/2014/main" id="{D23E657B-0016-47B5-BBB2-77448528FFF6}"/>
                </a:ext>
              </a:extLst>
            </p:cNvPr>
            <p:cNvCxnSpPr>
              <a:cxnSpLocks noChangeShapeType="1"/>
            </p:cNvCxnSpPr>
            <p:nvPr/>
          </p:nvCxnSpPr>
          <p:spPr bwMode="auto">
            <a:xfrm flipH="1" flipV="1">
              <a:off x="1547449" y="2133288"/>
              <a:ext cx="0" cy="2447688"/>
            </a:xfrm>
            <a:prstGeom prst="straightConnector1">
              <a:avLst/>
            </a:prstGeom>
            <a:noFill/>
            <a:ln w="25400">
              <a:solidFill>
                <a:schemeClr val="tx1"/>
              </a:solidFill>
              <a:round/>
              <a:tailEnd type="arrow" w="med" len="med"/>
            </a:ln>
            <a:effectLst>
              <a:outerShdw sx="999" sy="999" kx="2271045" algn="bl" rotWithShape="0">
                <a:srgbClr val="C0C0C0"/>
              </a:outerShdw>
            </a:effectLst>
            <a:extLst>
              <a:ext uri="{909E8E84-426E-40DD-AFC4-6F175D3DCCD1}">
                <a14:hiddenFill xmlns:a14="http://schemas.microsoft.com/office/drawing/2010/main">
                  <a:noFill/>
                </a14:hiddenFill>
              </a:ext>
            </a:extLst>
          </p:spPr>
        </p:cxnSp>
        <p:cxnSp>
          <p:nvCxnSpPr>
            <p:cNvPr id="6" name="直接连接符 27">
              <a:extLst>
                <a:ext uri="{FF2B5EF4-FFF2-40B4-BE49-F238E27FC236}">
                  <a16:creationId xmlns:a16="http://schemas.microsoft.com/office/drawing/2014/main" id="{335FE4C0-95F1-462A-878D-4266F8914E50}"/>
                </a:ext>
              </a:extLst>
            </p:cNvPr>
            <p:cNvCxnSpPr>
              <a:cxnSpLocks noChangeShapeType="1"/>
            </p:cNvCxnSpPr>
            <p:nvPr/>
          </p:nvCxnSpPr>
          <p:spPr bwMode="auto">
            <a:xfrm>
              <a:off x="1547449" y="4220649"/>
              <a:ext cx="144474" cy="0"/>
            </a:xfrm>
            <a:prstGeom prst="line">
              <a:avLst/>
            </a:prstGeom>
            <a:noFill/>
            <a:ln w="25400">
              <a:solidFill>
                <a:schemeClr val="tx1"/>
              </a:solidFill>
              <a:round/>
            </a:ln>
            <a:effectLst>
              <a:outerShdw dist="35921" sx="999" sy="999" kx="2271045" algn="bl" rotWithShape="0">
                <a:srgbClr val="C0C0C0"/>
              </a:outerShdw>
            </a:effectLst>
            <a:extLst>
              <a:ext uri="{909E8E84-426E-40DD-AFC4-6F175D3DCCD1}">
                <a14:hiddenFill xmlns:a14="http://schemas.microsoft.com/office/drawing/2010/main">
                  <a:noFill/>
                </a14:hiddenFill>
              </a:ext>
            </a:extLst>
          </p:spPr>
        </p:cxnSp>
        <p:cxnSp>
          <p:nvCxnSpPr>
            <p:cNvPr id="7" name="直接连接符 28">
              <a:extLst>
                <a:ext uri="{FF2B5EF4-FFF2-40B4-BE49-F238E27FC236}">
                  <a16:creationId xmlns:a16="http://schemas.microsoft.com/office/drawing/2014/main" id="{AE6341DB-A803-4282-A2B3-9C54DE778A5B}"/>
                </a:ext>
              </a:extLst>
            </p:cNvPr>
            <p:cNvCxnSpPr>
              <a:cxnSpLocks noChangeShapeType="1"/>
            </p:cNvCxnSpPr>
            <p:nvPr/>
          </p:nvCxnSpPr>
          <p:spPr bwMode="auto">
            <a:xfrm>
              <a:off x="1547449" y="3860321"/>
              <a:ext cx="144474" cy="0"/>
            </a:xfrm>
            <a:prstGeom prst="line">
              <a:avLst/>
            </a:prstGeom>
            <a:noFill/>
            <a:ln w="25400">
              <a:solidFill>
                <a:schemeClr val="tx1"/>
              </a:solidFill>
              <a:round/>
            </a:ln>
            <a:effectLst>
              <a:outerShdw dist="35921" sx="999" sy="999" kx="2271045" algn="bl" rotWithShape="0">
                <a:srgbClr val="C0C0C0"/>
              </a:outerShdw>
            </a:effectLst>
            <a:extLst>
              <a:ext uri="{909E8E84-426E-40DD-AFC4-6F175D3DCCD1}">
                <a14:hiddenFill xmlns:a14="http://schemas.microsoft.com/office/drawing/2010/main">
                  <a:noFill/>
                </a14:hiddenFill>
              </a:ext>
            </a:extLst>
          </p:spPr>
        </p:cxnSp>
        <p:cxnSp>
          <p:nvCxnSpPr>
            <p:cNvPr id="8" name="直接连接符 29">
              <a:extLst>
                <a:ext uri="{FF2B5EF4-FFF2-40B4-BE49-F238E27FC236}">
                  <a16:creationId xmlns:a16="http://schemas.microsoft.com/office/drawing/2014/main" id="{A1415CFC-E74B-4EC7-8E84-DD0C3531C99A}"/>
                </a:ext>
              </a:extLst>
            </p:cNvPr>
            <p:cNvCxnSpPr>
              <a:cxnSpLocks noChangeShapeType="1"/>
            </p:cNvCxnSpPr>
            <p:nvPr/>
          </p:nvCxnSpPr>
          <p:spPr bwMode="auto">
            <a:xfrm>
              <a:off x="1547449" y="3860321"/>
              <a:ext cx="144474" cy="0"/>
            </a:xfrm>
            <a:prstGeom prst="line">
              <a:avLst/>
            </a:prstGeom>
            <a:noFill/>
            <a:ln w="25400">
              <a:solidFill>
                <a:schemeClr val="tx1"/>
              </a:solidFill>
              <a:round/>
            </a:ln>
            <a:effectLst>
              <a:outerShdw dist="35921" sx="999" sy="999" kx="2271045" algn="bl" rotWithShape="0">
                <a:srgbClr val="C0C0C0"/>
              </a:outerShdw>
            </a:effectLst>
            <a:extLst>
              <a:ext uri="{909E8E84-426E-40DD-AFC4-6F175D3DCCD1}">
                <a14:hiddenFill xmlns:a14="http://schemas.microsoft.com/office/drawing/2010/main">
                  <a:noFill/>
                </a14:hiddenFill>
              </a:ext>
            </a:extLst>
          </p:spPr>
        </p:cxnSp>
        <p:cxnSp>
          <p:nvCxnSpPr>
            <p:cNvPr id="9" name="直接连接符 30">
              <a:extLst>
                <a:ext uri="{FF2B5EF4-FFF2-40B4-BE49-F238E27FC236}">
                  <a16:creationId xmlns:a16="http://schemas.microsoft.com/office/drawing/2014/main" id="{0202E4CF-C946-420A-B1E5-14A5A6A34166}"/>
                </a:ext>
              </a:extLst>
            </p:cNvPr>
            <p:cNvCxnSpPr>
              <a:cxnSpLocks noChangeShapeType="1"/>
            </p:cNvCxnSpPr>
            <p:nvPr/>
          </p:nvCxnSpPr>
          <p:spPr bwMode="auto">
            <a:xfrm>
              <a:off x="1547449" y="3501580"/>
              <a:ext cx="144474" cy="0"/>
            </a:xfrm>
            <a:prstGeom prst="line">
              <a:avLst/>
            </a:prstGeom>
            <a:noFill/>
            <a:ln w="25400">
              <a:solidFill>
                <a:schemeClr val="tx1"/>
              </a:solidFill>
              <a:round/>
            </a:ln>
            <a:effectLst>
              <a:outerShdw dist="35921" sx="999" sy="999" kx="2271045" algn="bl" rotWithShape="0">
                <a:srgbClr val="C0C0C0"/>
              </a:outerShdw>
            </a:effectLst>
            <a:extLst>
              <a:ext uri="{909E8E84-426E-40DD-AFC4-6F175D3DCCD1}">
                <a14:hiddenFill xmlns:a14="http://schemas.microsoft.com/office/drawing/2010/main">
                  <a:noFill/>
                </a14:hiddenFill>
              </a:ext>
            </a:extLst>
          </p:spPr>
        </p:cxnSp>
        <p:cxnSp>
          <p:nvCxnSpPr>
            <p:cNvPr id="10" name="直接连接符 36">
              <a:extLst>
                <a:ext uri="{FF2B5EF4-FFF2-40B4-BE49-F238E27FC236}">
                  <a16:creationId xmlns:a16="http://schemas.microsoft.com/office/drawing/2014/main" id="{A45D148E-91C4-43B2-92D9-C61C69CEFC25}"/>
                </a:ext>
              </a:extLst>
            </p:cNvPr>
            <p:cNvCxnSpPr>
              <a:cxnSpLocks noChangeShapeType="1"/>
            </p:cNvCxnSpPr>
            <p:nvPr/>
          </p:nvCxnSpPr>
          <p:spPr bwMode="auto">
            <a:xfrm>
              <a:off x="1568088" y="3501580"/>
              <a:ext cx="144473" cy="0"/>
            </a:xfrm>
            <a:prstGeom prst="line">
              <a:avLst/>
            </a:prstGeom>
            <a:noFill/>
            <a:ln w="25400">
              <a:solidFill>
                <a:schemeClr val="tx1"/>
              </a:solidFill>
              <a:round/>
            </a:ln>
            <a:effectLst>
              <a:outerShdw dist="35921" sx="999" sy="999" kx="2271045" algn="bl" rotWithShape="0">
                <a:srgbClr val="C0C0C0"/>
              </a:outerShdw>
            </a:effectLst>
            <a:extLst>
              <a:ext uri="{909E8E84-426E-40DD-AFC4-6F175D3DCCD1}">
                <a14:hiddenFill xmlns:a14="http://schemas.microsoft.com/office/drawing/2010/main">
                  <a:noFill/>
                </a14:hiddenFill>
              </a:ext>
            </a:extLst>
          </p:spPr>
        </p:cxnSp>
        <p:cxnSp>
          <p:nvCxnSpPr>
            <p:cNvPr id="11" name="直接连接符 37">
              <a:extLst>
                <a:ext uri="{FF2B5EF4-FFF2-40B4-BE49-F238E27FC236}">
                  <a16:creationId xmlns:a16="http://schemas.microsoft.com/office/drawing/2014/main" id="{BE4E0136-9D4A-473F-85A8-05FE7DFAD092}"/>
                </a:ext>
              </a:extLst>
            </p:cNvPr>
            <p:cNvCxnSpPr>
              <a:cxnSpLocks noChangeShapeType="1"/>
            </p:cNvCxnSpPr>
            <p:nvPr/>
          </p:nvCxnSpPr>
          <p:spPr bwMode="auto">
            <a:xfrm>
              <a:off x="1568088" y="3141253"/>
              <a:ext cx="144473" cy="0"/>
            </a:xfrm>
            <a:prstGeom prst="line">
              <a:avLst/>
            </a:prstGeom>
            <a:noFill/>
            <a:ln w="25400">
              <a:solidFill>
                <a:schemeClr val="tx1"/>
              </a:solidFill>
              <a:round/>
            </a:ln>
            <a:effectLst>
              <a:outerShdw dist="35921" sx="999" sy="999" kx="2271045" algn="bl" rotWithShape="0">
                <a:srgbClr val="C0C0C0"/>
              </a:outerShdw>
            </a:effectLst>
            <a:extLst>
              <a:ext uri="{909E8E84-426E-40DD-AFC4-6F175D3DCCD1}">
                <a14:hiddenFill xmlns:a14="http://schemas.microsoft.com/office/drawing/2010/main">
                  <a:noFill/>
                </a14:hiddenFill>
              </a:ext>
            </a:extLst>
          </p:spPr>
        </p:cxnSp>
        <p:cxnSp>
          <p:nvCxnSpPr>
            <p:cNvPr id="12" name="直接连接符 38">
              <a:extLst>
                <a:ext uri="{FF2B5EF4-FFF2-40B4-BE49-F238E27FC236}">
                  <a16:creationId xmlns:a16="http://schemas.microsoft.com/office/drawing/2014/main" id="{62C0CBDF-BFFF-47EF-8AA4-67CC69905150}"/>
                </a:ext>
              </a:extLst>
            </p:cNvPr>
            <p:cNvCxnSpPr>
              <a:cxnSpLocks noChangeShapeType="1"/>
            </p:cNvCxnSpPr>
            <p:nvPr/>
          </p:nvCxnSpPr>
          <p:spPr bwMode="auto">
            <a:xfrm>
              <a:off x="1547449" y="3141253"/>
              <a:ext cx="144474" cy="0"/>
            </a:xfrm>
            <a:prstGeom prst="line">
              <a:avLst/>
            </a:prstGeom>
            <a:noFill/>
            <a:ln w="25400">
              <a:solidFill>
                <a:schemeClr val="tx1"/>
              </a:solidFill>
              <a:round/>
            </a:ln>
            <a:effectLst>
              <a:outerShdw dist="35921" sx="999" sy="999" kx="2271045" algn="bl" rotWithShape="0">
                <a:srgbClr val="C0C0C0"/>
              </a:outerShdw>
            </a:effectLst>
            <a:extLst>
              <a:ext uri="{909E8E84-426E-40DD-AFC4-6F175D3DCCD1}">
                <a14:hiddenFill xmlns:a14="http://schemas.microsoft.com/office/drawing/2010/main">
                  <a:noFill/>
                </a14:hiddenFill>
              </a:ext>
            </a:extLst>
          </p:spPr>
        </p:cxnSp>
        <p:cxnSp>
          <p:nvCxnSpPr>
            <p:cNvPr id="13" name="直接连接符 39">
              <a:extLst>
                <a:ext uri="{FF2B5EF4-FFF2-40B4-BE49-F238E27FC236}">
                  <a16:creationId xmlns:a16="http://schemas.microsoft.com/office/drawing/2014/main" id="{8228A1FE-144D-4DDF-B948-CA551C06D4B0}"/>
                </a:ext>
              </a:extLst>
            </p:cNvPr>
            <p:cNvCxnSpPr>
              <a:cxnSpLocks noChangeShapeType="1"/>
            </p:cNvCxnSpPr>
            <p:nvPr/>
          </p:nvCxnSpPr>
          <p:spPr bwMode="auto">
            <a:xfrm>
              <a:off x="1547449" y="2780925"/>
              <a:ext cx="144474" cy="0"/>
            </a:xfrm>
            <a:prstGeom prst="line">
              <a:avLst/>
            </a:prstGeom>
            <a:noFill/>
            <a:ln w="25400">
              <a:solidFill>
                <a:schemeClr val="tx1"/>
              </a:solidFill>
              <a:round/>
            </a:ln>
            <a:effectLst>
              <a:outerShdw dist="35921" sx="999" sy="999" kx="2271045" algn="bl" rotWithShape="0">
                <a:srgbClr val="C0C0C0"/>
              </a:outerShdw>
            </a:effectLst>
            <a:extLst>
              <a:ext uri="{909E8E84-426E-40DD-AFC4-6F175D3DCCD1}">
                <a14:hiddenFill xmlns:a14="http://schemas.microsoft.com/office/drawing/2010/main">
                  <a:noFill/>
                </a14:hiddenFill>
              </a:ext>
            </a:extLst>
          </p:spPr>
        </p:cxnSp>
        <p:sp>
          <p:nvSpPr>
            <p:cNvPr id="14" name="矩形 13">
              <a:extLst>
                <a:ext uri="{FF2B5EF4-FFF2-40B4-BE49-F238E27FC236}">
                  <a16:creationId xmlns:a16="http://schemas.microsoft.com/office/drawing/2014/main" id="{DCA5343F-A85B-483A-BB37-C24378B31C53}"/>
                </a:ext>
              </a:extLst>
            </p:cNvPr>
            <p:cNvSpPr/>
            <p:nvPr/>
          </p:nvSpPr>
          <p:spPr bwMode="auto">
            <a:xfrm>
              <a:off x="1880849" y="4220648"/>
              <a:ext cx="242906" cy="360328"/>
            </a:xfrm>
            <a:prstGeom prst="rect">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sp>
          <p:nvSpPr>
            <p:cNvPr id="15" name="矩形 14">
              <a:extLst>
                <a:ext uri="{FF2B5EF4-FFF2-40B4-BE49-F238E27FC236}">
                  <a16:creationId xmlns:a16="http://schemas.microsoft.com/office/drawing/2014/main" id="{2B25447B-EA9F-4652-9BD5-E4B783A3F122}"/>
                </a:ext>
              </a:extLst>
            </p:cNvPr>
            <p:cNvSpPr/>
            <p:nvPr/>
          </p:nvSpPr>
          <p:spPr bwMode="auto">
            <a:xfrm>
              <a:off x="2349197" y="3933339"/>
              <a:ext cx="241318" cy="647637"/>
            </a:xfrm>
            <a:prstGeom prst="rect">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sp>
          <p:nvSpPr>
            <p:cNvPr id="16" name="TextBox 42">
              <a:extLst>
                <a:ext uri="{FF2B5EF4-FFF2-40B4-BE49-F238E27FC236}">
                  <a16:creationId xmlns:a16="http://schemas.microsoft.com/office/drawing/2014/main" id="{71B9013A-C187-4A1D-B85D-0B4D7D158C64}"/>
                </a:ext>
              </a:extLst>
            </p:cNvPr>
            <p:cNvSpPr txBox="1">
              <a:spLocks noChangeArrowheads="1"/>
            </p:cNvSpPr>
            <p:nvPr/>
          </p:nvSpPr>
          <p:spPr bwMode="auto">
            <a:xfrm>
              <a:off x="1280729" y="4004769"/>
              <a:ext cx="336575" cy="457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latin typeface="Times New Roman" panose="02020603050405020304" pitchFamily="18" charset="0"/>
                </a:rPr>
                <a:t>2</a:t>
              </a:r>
              <a:endParaRPr lang="zh-CN" altLang="en-US" sz="2400" b="1">
                <a:latin typeface="Times New Roman" panose="02020603050405020304" pitchFamily="18" charset="0"/>
                <a:cs typeface="Times New Roman" panose="02020603050405020304" pitchFamily="18" charset="0"/>
              </a:endParaRPr>
            </a:p>
          </p:txBody>
        </p:sp>
        <p:sp>
          <p:nvSpPr>
            <p:cNvPr id="17" name="TextBox 43">
              <a:extLst>
                <a:ext uri="{FF2B5EF4-FFF2-40B4-BE49-F238E27FC236}">
                  <a16:creationId xmlns:a16="http://schemas.microsoft.com/office/drawing/2014/main" id="{349B46FF-E53D-43C3-B58B-F64945A43157}"/>
                </a:ext>
              </a:extLst>
            </p:cNvPr>
            <p:cNvSpPr txBox="1">
              <a:spLocks noChangeArrowheads="1"/>
            </p:cNvSpPr>
            <p:nvPr/>
          </p:nvSpPr>
          <p:spPr bwMode="auto">
            <a:xfrm>
              <a:off x="1260089" y="4334937"/>
              <a:ext cx="336576" cy="457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latin typeface="Times New Roman" panose="02020603050405020304" pitchFamily="18" charset="0"/>
                </a:rPr>
                <a:t>0</a:t>
              </a:r>
              <a:endParaRPr lang="zh-CN" altLang="en-US" sz="2400" b="1">
                <a:latin typeface="Times New Roman" panose="02020603050405020304" pitchFamily="18" charset="0"/>
                <a:cs typeface="Times New Roman" panose="02020603050405020304" pitchFamily="18" charset="0"/>
              </a:endParaRPr>
            </a:p>
          </p:txBody>
        </p:sp>
        <p:sp>
          <p:nvSpPr>
            <p:cNvPr id="18" name="TextBox 44">
              <a:extLst>
                <a:ext uri="{FF2B5EF4-FFF2-40B4-BE49-F238E27FC236}">
                  <a16:creationId xmlns:a16="http://schemas.microsoft.com/office/drawing/2014/main" id="{D64399F3-19BA-4D2D-965D-E87AF537700E}"/>
                </a:ext>
              </a:extLst>
            </p:cNvPr>
            <p:cNvSpPr txBox="1">
              <a:spLocks noChangeArrowheads="1"/>
            </p:cNvSpPr>
            <p:nvPr/>
          </p:nvSpPr>
          <p:spPr bwMode="auto">
            <a:xfrm>
              <a:off x="1260089" y="3644442"/>
              <a:ext cx="336576" cy="457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latin typeface="Times New Roman" panose="02020603050405020304" pitchFamily="18" charset="0"/>
                </a:rPr>
                <a:t>4</a:t>
              </a:r>
              <a:endParaRPr lang="zh-CN" altLang="en-US" sz="2400" b="1">
                <a:latin typeface="Times New Roman" panose="02020603050405020304" pitchFamily="18" charset="0"/>
                <a:cs typeface="Times New Roman" panose="02020603050405020304" pitchFamily="18" charset="0"/>
              </a:endParaRPr>
            </a:p>
          </p:txBody>
        </p:sp>
        <p:sp>
          <p:nvSpPr>
            <p:cNvPr id="19" name="TextBox 45">
              <a:extLst>
                <a:ext uri="{FF2B5EF4-FFF2-40B4-BE49-F238E27FC236}">
                  <a16:creationId xmlns:a16="http://schemas.microsoft.com/office/drawing/2014/main" id="{8906E6D7-8158-40A3-BFB2-9B2F3A4EAEC4}"/>
                </a:ext>
              </a:extLst>
            </p:cNvPr>
            <p:cNvSpPr txBox="1">
              <a:spLocks noChangeArrowheads="1"/>
            </p:cNvSpPr>
            <p:nvPr/>
          </p:nvSpPr>
          <p:spPr bwMode="auto">
            <a:xfrm>
              <a:off x="1260089" y="3285702"/>
              <a:ext cx="338580" cy="461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latin typeface="Times New Roman" panose="02020603050405020304" pitchFamily="18" charset="0"/>
                </a:rPr>
                <a:t>6</a:t>
              </a:r>
              <a:endParaRPr lang="zh-CN" altLang="en-US" sz="2400" b="1">
                <a:latin typeface="Times New Roman" panose="02020603050405020304" pitchFamily="18" charset="0"/>
                <a:cs typeface="Times New Roman" panose="02020603050405020304" pitchFamily="18" charset="0"/>
              </a:endParaRPr>
            </a:p>
          </p:txBody>
        </p:sp>
        <p:sp>
          <p:nvSpPr>
            <p:cNvPr id="20" name="TextBox 46">
              <a:extLst>
                <a:ext uri="{FF2B5EF4-FFF2-40B4-BE49-F238E27FC236}">
                  <a16:creationId xmlns:a16="http://schemas.microsoft.com/office/drawing/2014/main" id="{34FF72FE-AE0C-4B82-893D-98692C188F1E}"/>
                </a:ext>
              </a:extLst>
            </p:cNvPr>
            <p:cNvSpPr txBox="1">
              <a:spLocks noChangeArrowheads="1"/>
            </p:cNvSpPr>
            <p:nvPr/>
          </p:nvSpPr>
          <p:spPr bwMode="auto">
            <a:xfrm>
              <a:off x="1260089" y="2925374"/>
              <a:ext cx="336576" cy="457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latin typeface="Times New Roman" panose="02020603050405020304" pitchFamily="18" charset="0"/>
                </a:rPr>
                <a:t>8</a:t>
              </a:r>
              <a:endParaRPr lang="zh-CN" altLang="en-US" sz="2400" b="1">
                <a:latin typeface="Times New Roman" panose="02020603050405020304" pitchFamily="18" charset="0"/>
                <a:cs typeface="Times New Roman" panose="02020603050405020304" pitchFamily="18" charset="0"/>
              </a:endParaRPr>
            </a:p>
          </p:txBody>
        </p:sp>
        <p:sp>
          <p:nvSpPr>
            <p:cNvPr id="21" name="TextBox 47">
              <a:extLst>
                <a:ext uri="{FF2B5EF4-FFF2-40B4-BE49-F238E27FC236}">
                  <a16:creationId xmlns:a16="http://schemas.microsoft.com/office/drawing/2014/main" id="{EAC1A5E0-6C50-4710-8477-0538D5F780E6}"/>
                </a:ext>
              </a:extLst>
            </p:cNvPr>
            <p:cNvSpPr txBox="1">
              <a:spLocks noChangeArrowheads="1"/>
            </p:cNvSpPr>
            <p:nvPr/>
          </p:nvSpPr>
          <p:spPr bwMode="auto">
            <a:xfrm>
              <a:off x="1115616" y="2534887"/>
              <a:ext cx="488987" cy="457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latin typeface="Times New Roman" panose="02020603050405020304" pitchFamily="18" charset="0"/>
                </a:rPr>
                <a:t>10</a:t>
              </a:r>
              <a:endParaRPr lang="zh-CN" altLang="en-US" sz="2400" b="1">
                <a:latin typeface="Times New Roman" panose="02020603050405020304" pitchFamily="18" charset="0"/>
                <a:cs typeface="Times New Roman" panose="02020603050405020304" pitchFamily="18" charset="0"/>
              </a:endParaRPr>
            </a:p>
          </p:txBody>
        </p:sp>
        <p:sp>
          <p:nvSpPr>
            <p:cNvPr id="22" name="矩形 21">
              <a:extLst>
                <a:ext uri="{FF2B5EF4-FFF2-40B4-BE49-F238E27FC236}">
                  <a16:creationId xmlns:a16="http://schemas.microsoft.com/office/drawing/2014/main" id="{CC288ACE-1CBB-4A36-A34B-B90C73B17364}"/>
                </a:ext>
              </a:extLst>
            </p:cNvPr>
            <p:cNvSpPr/>
            <p:nvPr/>
          </p:nvSpPr>
          <p:spPr bwMode="auto">
            <a:xfrm>
              <a:off x="2835009" y="3357132"/>
              <a:ext cx="242905" cy="1223844"/>
            </a:xfrm>
            <a:prstGeom prst="rect">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sp>
          <p:nvSpPr>
            <p:cNvPr id="23" name="矩形 22">
              <a:extLst>
                <a:ext uri="{FF2B5EF4-FFF2-40B4-BE49-F238E27FC236}">
                  <a16:creationId xmlns:a16="http://schemas.microsoft.com/office/drawing/2014/main" id="{6AB5CB2F-CFF8-42D3-976A-EBD12CE625E3}"/>
                </a:ext>
              </a:extLst>
            </p:cNvPr>
            <p:cNvSpPr/>
            <p:nvPr/>
          </p:nvSpPr>
          <p:spPr bwMode="auto">
            <a:xfrm>
              <a:off x="3320821" y="3068235"/>
              <a:ext cx="242905" cy="1512741"/>
            </a:xfrm>
            <a:prstGeom prst="rect">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sp>
          <p:nvSpPr>
            <p:cNvPr id="24" name="矩形 23">
              <a:extLst>
                <a:ext uri="{FF2B5EF4-FFF2-40B4-BE49-F238E27FC236}">
                  <a16:creationId xmlns:a16="http://schemas.microsoft.com/office/drawing/2014/main" id="{10BBFC61-DBC3-4563-8F7A-5E244419B71A}"/>
                </a:ext>
              </a:extLst>
            </p:cNvPr>
            <p:cNvSpPr/>
            <p:nvPr/>
          </p:nvSpPr>
          <p:spPr bwMode="auto">
            <a:xfrm>
              <a:off x="3789168" y="4077787"/>
              <a:ext cx="241318" cy="503189"/>
            </a:xfrm>
            <a:prstGeom prst="rect">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sp>
          <p:nvSpPr>
            <p:cNvPr id="25" name="矩形 24">
              <a:extLst>
                <a:ext uri="{FF2B5EF4-FFF2-40B4-BE49-F238E27FC236}">
                  <a16:creationId xmlns:a16="http://schemas.microsoft.com/office/drawing/2014/main" id="{F4010F34-0E3A-4106-A0B1-66B62D8F8809}"/>
                </a:ext>
              </a:extLst>
            </p:cNvPr>
            <p:cNvSpPr/>
            <p:nvPr/>
          </p:nvSpPr>
          <p:spPr bwMode="auto">
            <a:xfrm>
              <a:off x="4211475" y="3573011"/>
              <a:ext cx="242906" cy="1007965"/>
            </a:xfrm>
            <a:prstGeom prst="rect">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sp>
          <p:nvSpPr>
            <p:cNvPr id="26" name="TextBox 52">
              <a:extLst>
                <a:ext uri="{FF2B5EF4-FFF2-40B4-BE49-F238E27FC236}">
                  <a16:creationId xmlns:a16="http://schemas.microsoft.com/office/drawing/2014/main" id="{A57354A6-F6BD-429F-B068-723DD432D434}"/>
                </a:ext>
              </a:extLst>
            </p:cNvPr>
            <p:cNvSpPr txBox="1">
              <a:spLocks noChangeArrowheads="1"/>
            </p:cNvSpPr>
            <p:nvPr/>
          </p:nvSpPr>
          <p:spPr bwMode="auto">
            <a:xfrm>
              <a:off x="1547449" y="1988840"/>
              <a:ext cx="2216318" cy="39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a:latin typeface="黑体" panose="02010609060101010101" pitchFamily="49" charset="-122"/>
                  <a:ea typeface="黑体" panose="02010609060101010101" pitchFamily="49" charset="-122"/>
                </a:rPr>
                <a:t>阅读数量（百本）</a:t>
              </a:r>
            </a:p>
          </p:txBody>
        </p:sp>
        <p:sp>
          <p:nvSpPr>
            <p:cNvPr id="27" name="TextBox 53">
              <a:extLst>
                <a:ext uri="{FF2B5EF4-FFF2-40B4-BE49-F238E27FC236}">
                  <a16:creationId xmlns:a16="http://schemas.microsoft.com/office/drawing/2014/main" id="{641A6E77-DB23-4A9E-817F-39519EC41090}"/>
                </a:ext>
              </a:extLst>
            </p:cNvPr>
            <p:cNvSpPr txBox="1">
              <a:spLocks noChangeArrowheads="1"/>
            </p:cNvSpPr>
            <p:nvPr/>
          </p:nvSpPr>
          <p:spPr bwMode="auto">
            <a:xfrm>
              <a:off x="4667123" y="4509545"/>
              <a:ext cx="692202" cy="39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a:latin typeface="黑体" panose="02010609060101010101" pitchFamily="49" charset="-122"/>
                  <a:ea typeface="黑体" panose="02010609060101010101" pitchFamily="49" charset="-122"/>
                </a:rPr>
                <a:t>种类</a:t>
              </a:r>
            </a:p>
          </p:txBody>
        </p:sp>
        <p:sp>
          <p:nvSpPr>
            <p:cNvPr id="28" name="TextBox 54">
              <a:extLst>
                <a:ext uri="{FF2B5EF4-FFF2-40B4-BE49-F238E27FC236}">
                  <a16:creationId xmlns:a16="http://schemas.microsoft.com/office/drawing/2014/main" id="{D74B6284-C42A-44B5-A41A-D8BA069CA3BC}"/>
                </a:ext>
              </a:extLst>
            </p:cNvPr>
            <p:cNvSpPr txBox="1">
              <a:spLocks noChangeArrowheads="1"/>
            </p:cNvSpPr>
            <p:nvPr/>
          </p:nvSpPr>
          <p:spPr bwMode="auto">
            <a:xfrm>
              <a:off x="1763663" y="4652407"/>
              <a:ext cx="461700" cy="784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latin typeface="黑体" panose="02010609060101010101" pitchFamily="49" charset="-122"/>
                  <a:ea typeface="黑体" panose="02010609060101010101" pitchFamily="49" charset="-122"/>
                </a:rPr>
                <a:t>艺术类</a:t>
              </a:r>
            </a:p>
          </p:txBody>
        </p:sp>
        <p:sp>
          <p:nvSpPr>
            <p:cNvPr id="29" name="TextBox 55">
              <a:extLst>
                <a:ext uri="{FF2B5EF4-FFF2-40B4-BE49-F238E27FC236}">
                  <a16:creationId xmlns:a16="http://schemas.microsoft.com/office/drawing/2014/main" id="{C2A7AE7C-3474-4E71-BB75-8586D1FEE42A}"/>
                </a:ext>
              </a:extLst>
            </p:cNvPr>
            <p:cNvSpPr txBox="1">
              <a:spLocks noChangeArrowheads="1"/>
            </p:cNvSpPr>
            <p:nvPr/>
          </p:nvSpPr>
          <p:spPr bwMode="auto">
            <a:xfrm>
              <a:off x="2238361" y="4669867"/>
              <a:ext cx="461700" cy="784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latin typeface="黑体" panose="02010609060101010101" pitchFamily="49" charset="-122"/>
                  <a:ea typeface="黑体" panose="02010609060101010101" pitchFamily="49" charset="-122"/>
                </a:rPr>
                <a:t>科技类</a:t>
              </a:r>
            </a:p>
          </p:txBody>
        </p:sp>
        <p:sp>
          <p:nvSpPr>
            <p:cNvPr id="30" name="TextBox 56">
              <a:extLst>
                <a:ext uri="{FF2B5EF4-FFF2-40B4-BE49-F238E27FC236}">
                  <a16:creationId xmlns:a16="http://schemas.microsoft.com/office/drawing/2014/main" id="{C039C464-05CD-4143-B05E-CBE7361FD3B9}"/>
                </a:ext>
              </a:extLst>
            </p:cNvPr>
            <p:cNvSpPr txBox="1">
              <a:spLocks noChangeArrowheads="1"/>
            </p:cNvSpPr>
            <p:nvPr/>
          </p:nvSpPr>
          <p:spPr bwMode="auto">
            <a:xfrm>
              <a:off x="2741637" y="4644470"/>
              <a:ext cx="461700" cy="784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latin typeface="黑体" panose="02010609060101010101" pitchFamily="49" charset="-122"/>
                  <a:ea typeface="黑体" panose="02010609060101010101" pitchFamily="49" charset="-122"/>
                </a:rPr>
                <a:t>传记类</a:t>
              </a:r>
            </a:p>
          </p:txBody>
        </p:sp>
        <p:sp>
          <p:nvSpPr>
            <p:cNvPr id="31" name="TextBox 57">
              <a:extLst>
                <a:ext uri="{FF2B5EF4-FFF2-40B4-BE49-F238E27FC236}">
                  <a16:creationId xmlns:a16="http://schemas.microsoft.com/office/drawing/2014/main" id="{82D36E74-D02D-49CC-953D-4BFFD1C78C1B}"/>
                </a:ext>
              </a:extLst>
            </p:cNvPr>
            <p:cNvSpPr txBox="1">
              <a:spLocks noChangeArrowheads="1"/>
            </p:cNvSpPr>
            <p:nvPr/>
          </p:nvSpPr>
          <p:spPr bwMode="auto">
            <a:xfrm>
              <a:off x="3236973" y="4644470"/>
              <a:ext cx="461700" cy="784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latin typeface="黑体" panose="02010609060101010101" pitchFamily="49" charset="-122"/>
                  <a:ea typeface="黑体" panose="02010609060101010101" pitchFamily="49" charset="-122"/>
                </a:rPr>
                <a:t>小说类</a:t>
              </a:r>
            </a:p>
          </p:txBody>
        </p:sp>
        <p:sp>
          <p:nvSpPr>
            <p:cNvPr id="32" name="TextBox 58">
              <a:extLst>
                <a:ext uri="{FF2B5EF4-FFF2-40B4-BE49-F238E27FC236}">
                  <a16:creationId xmlns:a16="http://schemas.microsoft.com/office/drawing/2014/main" id="{4FA78EFE-5EA0-41F6-BFDF-B41B4B268951}"/>
                </a:ext>
              </a:extLst>
            </p:cNvPr>
            <p:cNvSpPr txBox="1">
              <a:spLocks noChangeArrowheads="1"/>
            </p:cNvSpPr>
            <p:nvPr/>
          </p:nvSpPr>
          <p:spPr bwMode="auto">
            <a:xfrm>
              <a:off x="3678333" y="4625421"/>
              <a:ext cx="461700" cy="784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latin typeface="黑体" panose="02010609060101010101" pitchFamily="49" charset="-122"/>
                  <a:ea typeface="黑体" panose="02010609060101010101" pitchFamily="49" charset="-122"/>
                </a:rPr>
                <a:t>其它类</a:t>
              </a:r>
            </a:p>
          </p:txBody>
        </p:sp>
        <p:sp>
          <p:nvSpPr>
            <p:cNvPr id="33" name="TextBox 59">
              <a:extLst>
                <a:ext uri="{FF2B5EF4-FFF2-40B4-BE49-F238E27FC236}">
                  <a16:creationId xmlns:a16="http://schemas.microsoft.com/office/drawing/2014/main" id="{4870157B-C0CF-4FB3-AF94-6CB4978EA2F5}"/>
                </a:ext>
              </a:extLst>
            </p:cNvPr>
            <p:cNvSpPr txBox="1">
              <a:spLocks noChangeArrowheads="1"/>
            </p:cNvSpPr>
            <p:nvPr/>
          </p:nvSpPr>
          <p:spPr bwMode="auto">
            <a:xfrm>
              <a:off x="4164145" y="4607961"/>
              <a:ext cx="461700" cy="784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latin typeface="黑体" panose="02010609060101010101" pitchFamily="49" charset="-122"/>
                  <a:ea typeface="黑体" panose="02010609060101010101" pitchFamily="49" charset="-122"/>
                </a:rPr>
                <a:t>动漫类</a:t>
              </a:r>
            </a:p>
          </p:txBody>
        </p:sp>
        <p:sp>
          <p:nvSpPr>
            <p:cNvPr id="34" name="TextBox 60">
              <a:extLst>
                <a:ext uri="{FF2B5EF4-FFF2-40B4-BE49-F238E27FC236}">
                  <a16:creationId xmlns:a16="http://schemas.microsoft.com/office/drawing/2014/main" id="{1DBB8CBE-1610-46F9-A639-5F3DC8D04CED}"/>
                </a:ext>
              </a:extLst>
            </p:cNvPr>
            <p:cNvSpPr txBox="1">
              <a:spLocks noChangeArrowheads="1"/>
            </p:cNvSpPr>
            <p:nvPr/>
          </p:nvSpPr>
          <p:spPr bwMode="auto">
            <a:xfrm>
              <a:off x="1849097" y="3839685"/>
              <a:ext cx="311173" cy="39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000" b="1">
                  <a:latin typeface="Times New Roman" panose="02020603050405020304" pitchFamily="18" charset="0"/>
                </a:rPr>
                <a:t>2</a:t>
              </a:r>
              <a:endParaRPr lang="zh-CN" altLang="en-US" sz="2000" b="1">
                <a:latin typeface="Times New Roman" pitchFamily="18" charset="0"/>
                <a:cs typeface="Times New Roman" panose="02020603050405020304" pitchFamily="18" charset="0"/>
              </a:endParaRPr>
            </a:p>
          </p:txBody>
        </p:sp>
        <p:sp>
          <p:nvSpPr>
            <p:cNvPr id="35" name="TextBox 61">
              <a:extLst>
                <a:ext uri="{FF2B5EF4-FFF2-40B4-BE49-F238E27FC236}">
                  <a16:creationId xmlns:a16="http://schemas.microsoft.com/office/drawing/2014/main" id="{CDA07AB6-0B0B-4A20-ABAA-6D5B146A379F}"/>
                </a:ext>
              </a:extLst>
            </p:cNvPr>
            <p:cNvSpPr txBox="1">
              <a:spLocks noChangeArrowheads="1"/>
            </p:cNvSpPr>
            <p:nvPr/>
          </p:nvSpPr>
          <p:spPr bwMode="auto">
            <a:xfrm>
              <a:off x="2195198" y="3573011"/>
              <a:ext cx="501688" cy="39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000" b="1">
                  <a:latin typeface="Times New Roman" panose="02020603050405020304" pitchFamily="18" charset="0"/>
                </a:rPr>
                <a:t>3.5</a:t>
              </a:r>
              <a:endParaRPr lang="zh-CN" altLang="en-US" sz="2000" b="1">
                <a:latin typeface="Times New Roman" panose="02020603050405020304" pitchFamily="18" charset="0"/>
                <a:cs typeface="Times New Roman" panose="02020603050405020304" pitchFamily="18" charset="0"/>
              </a:endParaRPr>
            </a:p>
          </p:txBody>
        </p:sp>
        <p:sp>
          <p:nvSpPr>
            <p:cNvPr id="36" name="TextBox 62">
              <a:extLst>
                <a:ext uri="{FF2B5EF4-FFF2-40B4-BE49-F238E27FC236}">
                  <a16:creationId xmlns:a16="http://schemas.microsoft.com/office/drawing/2014/main" id="{4C2D8DDE-D50C-40D8-8A61-C2E8F6E834BB}"/>
                </a:ext>
              </a:extLst>
            </p:cNvPr>
            <p:cNvSpPr txBox="1">
              <a:spLocks noChangeArrowheads="1"/>
            </p:cNvSpPr>
            <p:nvPr/>
          </p:nvSpPr>
          <p:spPr bwMode="auto">
            <a:xfrm>
              <a:off x="2698473" y="3006329"/>
              <a:ext cx="501688" cy="396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000" b="1">
                  <a:latin typeface="Times New Roman" panose="02020603050405020304" pitchFamily="18" charset="0"/>
                </a:rPr>
                <a:t>6.4</a:t>
              </a:r>
              <a:endParaRPr lang="zh-CN" altLang="en-US" sz="2000" b="1">
                <a:latin typeface="Times New Roman" panose="02020603050405020304" pitchFamily="18" charset="0"/>
                <a:cs typeface="Times New Roman" panose="02020603050405020304" pitchFamily="18" charset="0"/>
              </a:endParaRPr>
            </a:p>
          </p:txBody>
        </p:sp>
        <p:sp>
          <p:nvSpPr>
            <p:cNvPr id="37" name="TextBox 63">
              <a:extLst>
                <a:ext uri="{FF2B5EF4-FFF2-40B4-BE49-F238E27FC236}">
                  <a16:creationId xmlns:a16="http://schemas.microsoft.com/office/drawing/2014/main" id="{D7A4CF40-35F6-4C9C-B730-BBBE36816CAA}"/>
                </a:ext>
              </a:extLst>
            </p:cNvPr>
            <p:cNvSpPr txBox="1">
              <a:spLocks noChangeArrowheads="1"/>
            </p:cNvSpPr>
            <p:nvPr/>
          </p:nvSpPr>
          <p:spPr bwMode="auto">
            <a:xfrm>
              <a:off x="3203337" y="2741242"/>
              <a:ext cx="501688" cy="396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000" b="1">
                  <a:latin typeface="Times New Roman" panose="02020603050405020304" pitchFamily="18" charset="0"/>
                </a:rPr>
                <a:t>8.4</a:t>
              </a:r>
              <a:endParaRPr lang="zh-CN" altLang="en-US" sz="2000" b="1">
                <a:latin typeface="Times New Roman" panose="02020603050405020304" pitchFamily="18" charset="0"/>
                <a:cs typeface="Times New Roman" panose="02020603050405020304" pitchFamily="18" charset="0"/>
              </a:endParaRPr>
            </a:p>
          </p:txBody>
        </p:sp>
        <p:sp>
          <p:nvSpPr>
            <p:cNvPr id="38" name="TextBox 64">
              <a:extLst>
                <a:ext uri="{FF2B5EF4-FFF2-40B4-BE49-F238E27FC236}">
                  <a16:creationId xmlns:a16="http://schemas.microsoft.com/office/drawing/2014/main" id="{3195FFA5-6F30-4DD8-914E-DBB5C976CAF6}"/>
                </a:ext>
              </a:extLst>
            </p:cNvPr>
            <p:cNvSpPr txBox="1">
              <a:spLocks noChangeArrowheads="1"/>
            </p:cNvSpPr>
            <p:nvPr/>
          </p:nvSpPr>
          <p:spPr bwMode="auto">
            <a:xfrm>
              <a:off x="3635169" y="3725396"/>
              <a:ext cx="501688" cy="39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000" b="1">
                  <a:latin typeface="Times New Roman" panose="02020603050405020304" pitchFamily="18" charset="0"/>
                </a:rPr>
                <a:t>2.4</a:t>
              </a:r>
              <a:endParaRPr lang="zh-CN" altLang="en-US" sz="2000" b="1">
                <a:latin typeface="Times New Roman" panose="02020603050405020304" pitchFamily="18" charset="0"/>
                <a:cs typeface="Times New Roman" panose="02020603050405020304" pitchFamily="18" charset="0"/>
              </a:endParaRPr>
            </a:p>
          </p:txBody>
        </p:sp>
        <p:sp>
          <p:nvSpPr>
            <p:cNvPr id="39" name="TextBox 65">
              <a:extLst>
                <a:ext uri="{FF2B5EF4-FFF2-40B4-BE49-F238E27FC236}">
                  <a16:creationId xmlns:a16="http://schemas.microsoft.com/office/drawing/2014/main" id="{1E47B214-CFF7-4B38-B01A-05231DEE8D61}"/>
                </a:ext>
              </a:extLst>
            </p:cNvPr>
            <p:cNvSpPr txBox="1">
              <a:spLocks noChangeArrowheads="1"/>
            </p:cNvSpPr>
            <p:nvPr/>
          </p:nvSpPr>
          <p:spPr bwMode="auto">
            <a:xfrm>
              <a:off x="4103517" y="3212684"/>
              <a:ext cx="501688" cy="396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000" b="1">
                  <a:latin typeface="Times New Roman" panose="02020603050405020304" pitchFamily="18" charset="0"/>
                </a:rPr>
                <a:t>5.5</a:t>
              </a:r>
              <a:endParaRPr lang="zh-CN" altLang="en-US" sz="2000" b="1">
                <a:latin typeface="Times New Roman" panose="02020603050405020304" pitchFamily="18" charset="0"/>
                <a:cs typeface="Times New Roman" panose="02020603050405020304" pitchFamily="18" charset="0"/>
              </a:endParaRPr>
            </a:p>
          </p:txBody>
        </p:sp>
      </p:grpSp>
      <p:sp>
        <p:nvSpPr>
          <p:cNvPr id="40" name="矩形 75">
            <a:extLst>
              <a:ext uri="{FF2B5EF4-FFF2-40B4-BE49-F238E27FC236}">
                <a16:creationId xmlns:a16="http://schemas.microsoft.com/office/drawing/2014/main" id="{5C016DD1-D2F3-49B9-8120-BD3B70F94A60}"/>
              </a:ext>
            </a:extLst>
          </p:cNvPr>
          <p:cNvSpPr>
            <a:spLocks noChangeArrowheads="1"/>
          </p:cNvSpPr>
          <p:nvPr/>
        </p:nvSpPr>
        <p:spPr bwMode="auto">
          <a:xfrm>
            <a:off x="155674" y="2583632"/>
            <a:ext cx="7212360" cy="3869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a:latin typeface="Times New Roman" panose="02020603050405020304" pitchFamily="18" charset="0"/>
                <a:ea typeface="黑体" panose="02010609060101010101" pitchFamily="49" charset="-122"/>
              </a:rPr>
              <a:t>(1)</a:t>
            </a:r>
            <a:r>
              <a:rPr lang="zh-CN" altLang="en-US" sz="2800">
                <a:latin typeface="黑体" panose="02010609060101010101" pitchFamily="49" charset="-122"/>
                <a:ea typeface="黑体" panose="02010609060101010101" pitchFamily="49" charset="-122"/>
              </a:rPr>
              <a:t>这些课外书籍中，哪类书的阅读数量最大？</a:t>
            </a:r>
            <a:endParaRPr lang="zh-CN" altLang="en-US" sz="2800" i="1">
              <a:latin typeface="黑体" panose="02010609060101010101" pitchFamily="49" charset="-122"/>
              <a:ea typeface="黑体" panose="02010609060101010101" pitchFamily="49" charset="-122"/>
            </a:endParaRPr>
          </a:p>
          <a:p>
            <a:pPr>
              <a:lnSpc>
                <a:spcPct val="150000"/>
              </a:lnSpc>
            </a:pPr>
            <a:endParaRPr lang="en-US" altLang="zh-CN" sz="2800">
              <a:latin typeface="Times New Roman" pitchFamily="18" charset="0"/>
              <a:ea typeface="黑体" panose="02010609060101010101" pitchFamily="49" charset="-122"/>
            </a:endParaRPr>
          </a:p>
          <a:p>
            <a:pPr>
              <a:lnSpc>
                <a:spcPct val="150000"/>
              </a:lnSpc>
            </a:pPr>
            <a:r>
              <a:rPr lang="en-US" altLang="zh-CN" sz="2800">
                <a:latin typeface="Times New Roman" panose="02020603050405020304" pitchFamily="18" charset="0"/>
                <a:ea typeface="黑体" panose="02010609060101010101" pitchFamily="49" charset="-122"/>
              </a:rPr>
              <a:t>(2)</a:t>
            </a:r>
            <a:r>
              <a:rPr lang="zh-CN" altLang="en-US" sz="2800">
                <a:latin typeface="黑体" panose="02010609060101010101" pitchFamily="49" charset="-122"/>
                <a:ea typeface="黑体" panose="02010609060101010101" pitchFamily="49" charset="-122"/>
              </a:rPr>
              <a:t>这</a:t>
            </a:r>
            <a:r>
              <a:rPr lang="en-US" altLang="zh-CN" sz="2800">
                <a:latin typeface="Times New Roman" panose="02020603050405020304" pitchFamily="18" charset="0"/>
                <a:ea typeface="黑体" panose="02010609060101010101" pitchFamily="49" charset="-122"/>
              </a:rPr>
              <a:t>500</a:t>
            </a:r>
            <a:r>
              <a:rPr lang="zh-CN" altLang="en-US" sz="2800">
                <a:latin typeface="黑体" panose="02010609060101010101" pitchFamily="49" charset="-122"/>
                <a:ea typeface="黑体" panose="02010609060101010101" pitchFamily="49" charset="-122"/>
              </a:rPr>
              <a:t>名学生一学期平均每人阅读课外书多少本？</a:t>
            </a:r>
          </a:p>
          <a:p>
            <a:pPr>
              <a:lnSpc>
                <a:spcPct val="150000"/>
              </a:lnSpc>
            </a:pPr>
            <a:r>
              <a:rPr lang="en-US" altLang="zh-CN" sz="2800">
                <a:latin typeface="Times New Roman" panose="02020603050405020304" pitchFamily="18" charset="0"/>
                <a:ea typeface="黑体" panose="02010609060101010101" pitchFamily="49" charset="-122"/>
              </a:rPr>
              <a:t>(3)</a:t>
            </a:r>
            <a:r>
              <a:rPr lang="zh-CN" altLang="en-US" sz="2800">
                <a:latin typeface="黑体" panose="02010609060101010101" pitchFamily="49" charset="-122"/>
                <a:ea typeface="黑体" panose="02010609060101010101" pitchFamily="49" charset="-122"/>
              </a:rPr>
              <a:t>若该地区共有</a:t>
            </a:r>
            <a:r>
              <a:rPr lang="en-US" altLang="zh-CN" sz="2800">
                <a:latin typeface="Times New Roman" panose="02020603050405020304" pitchFamily="18" charset="0"/>
                <a:ea typeface="黑体" panose="02010609060101010101" pitchFamily="49" charset="-122"/>
              </a:rPr>
              <a:t>2</a:t>
            </a:r>
            <a:r>
              <a:rPr lang="zh-CN" altLang="en-US" sz="2800">
                <a:latin typeface="黑体" panose="02010609060101010101" pitchFamily="49" charset="-122"/>
                <a:ea typeface="黑体" panose="02010609060101010101" pitchFamily="49" charset="-122"/>
              </a:rPr>
              <a:t>万名初中学生，请估计他们一学期阅读课外书的总本数．</a:t>
            </a:r>
          </a:p>
        </p:txBody>
      </p:sp>
      <p:sp>
        <p:nvSpPr>
          <p:cNvPr id="41" name="矩形 76">
            <a:extLst>
              <a:ext uri="{FF2B5EF4-FFF2-40B4-BE49-F238E27FC236}">
                <a16:creationId xmlns:a16="http://schemas.microsoft.com/office/drawing/2014/main" id="{CEE90CE2-9A6B-4190-BDE9-E5E3470C33F4}"/>
              </a:ext>
            </a:extLst>
          </p:cNvPr>
          <p:cNvSpPr>
            <a:spLocks noChangeArrowheads="1"/>
          </p:cNvSpPr>
          <p:nvPr/>
        </p:nvSpPr>
        <p:spPr bwMode="auto">
          <a:xfrm>
            <a:off x="2839257" y="3234226"/>
            <a:ext cx="184519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solidFill>
                  <a:srgbClr val="FF0000"/>
                </a:solidFill>
                <a:latin typeface="黑体" panose="02010609060101010101" pitchFamily="49" charset="-122"/>
                <a:ea typeface="黑体" panose="02010609060101010101" pitchFamily="49" charset="-122"/>
              </a:rPr>
              <a:t>小说类</a:t>
            </a:r>
            <a:endParaRPr lang="zh-CN" altLang="en-US" sz="2800" b="1" i="1">
              <a:solidFill>
                <a:srgbClr val="FF0000"/>
              </a:solidFill>
              <a:latin typeface="黑体" panose="02010609060101010101" pitchFamily="49" charset="-122"/>
              <a:ea typeface="黑体" panose="02010609060101010101" pitchFamily="49" charset="-122"/>
            </a:endParaRPr>
          </a:p>
        </p:txBody>
      </p:sp>
      <p:sp>
        <p:nvSpPr>
          <p:cNvPr id="42" name="矩形 79">
            <a:extLst>
              <a:ext uri="{FF2B5EF4-FFF2-40B4-BE49-F238E27FC236}">
                <a16:creationId xmlns:a16="http://schemas.microsoft.com/office/drawing/2014/main" id="{28F0AE01-3BD0-4096-88E1-7210758E821E}"/>
              </a:ext>
            </a:extLst>
          </p:cNvPr>
          <p:cNvSpPr>
            <a:spLocks noChangeArrowheads="1"/>
          </p:cNvSpPr>
          <p:nvPr/>
        </p:nvSpPr>
        <p:spPr bwMode="auto">
          <a:xfrm>
            <a:off x="1778844" y="4569919"/>
            <a:ext cx="53255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a:solidFill>
                  <a:srgbClr val="FF0000"/>
                </a:solidFill>
                <a:latin typeface="Times New Roman" panose="02020603050405020304" pitchFamily="18" charset="0"/>
                <a:ea typeface="黑体" panose="02010609060101010101" pitchFamily="49" charset="-122"/>
              </a:rPr>
              <a:t>6</a:t>
            </a:r>
            <a:endParaRPr lang="en-US" altLang="zh-CN" sz="2800" b="1" i="1">
              <a:solidFill>
                <a:srgbClr val="FF0000"/>
              </a:solidFill>
              <a:latin typeface="Times New Roman" pitchFamily="18" charset="0"/>
              <a:ea typeface="黑体" panose="02010609060101010101" pitchFamily="49" charset="-122"/>
            </a:endParaRPr>
          </a:p>
        </p:txBody>
      </p:sp>
      <p:sp>
        <p:nvSpPr>
          <p:cNvPr id="44" name="矩形 80">
            <a:extLst>
              <a:ext uri="{FF2B5EF4-FFF2-40B4-BE49-F238E27FC236}">
                <a16:creationId xmlns:a16="http://schemas.microsoft.com/office/drawing/2014/main" id="{E7FD1792-6A35-4F47-8D64-0B52BFAC6A45}"/>
              </a:ext>
            </a:extLst>
          </p:cNvPr>
          <p:cNvSpPr>
            <a:spLocks noChangeArrowheads="1"/>
          </p:cNvSpPr>
          <p:nvPr/>
        </p:nvSpPr>
        <p:spPr bwMode="auto">
          <a:xfrm>
            <a:off x="1609757" y="6130279"/>
            <a:ext cx="6769100"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b="1">
                <a:solidFill>
                  <a:srgbClr val="FF0000"/>
                </a:solidFill>
                <a:latin typeface="Times New Roman" panose="02020603050405020304" pitchFamily="18" charset="0"/>
                <a:ea typeface="黑体" panose="02010609060101010101" pitchFamily="49" charset="-122"/>
              </a:rPr>
              <a:t>20000×6</a:t>
            </a:r>
            <a:r>
              <a:rPr lang="zh-CN" altLang="en-US" sz="2800" b="1">
                <a:solidFill>
                  <a:srgbClr val="FF0000"/>
                </a:solidFill>
                <a:latin typeface="Times New Roman" panose="02020603050405020304" pitchFamily="18" charset="0"/>
                <a:ea typeface="黑体" panose="02010609060101010101" pitchFamily="49" charset="-122"/>
              </a:rPr>
              <a:t>＝</a:t>
            </a:r>
            <a:r>
              <a:rPr lang="en-US" altLang="zh-CN" sz="2800" b="1">
                <a:solidFill>
                  <a:srgbClr val="FF0000"/>
                </a:solidFill>
                <a:latin typeface="Times New Roman" panose="02020603050405020304" pitchFamily="18" charset="0"/>
                <a:ea typeface="黑体" panose="02010609060101010101" pitchFamily="49" charset="-122"/>
              </a:rPr>
              <a:t>120000(</a:t>
            </a:r>
            <a:r>
              <a:rPr lang="zh-CN" altLang="en-US" sz="2800">
                <a:solidFill>
                  <a:srgbClr val="FF0000"/>
                </a:solidFill>
                <a:latin typeface="Times New Roman" panose="02020603050405020304" pitchFamily="18" charset="0"/>
                <a:ea typeface="黑体" panose="02010609060101010101" pitchFamily="49" charset="-122"/>
              </a:rPr>
              <a:t>本</a:t>
            </a:r>
            <a:r>
              <a:rPr lang="en-US" altLang="zh-CN" sz="2800" b="1">
                <a:solidFill>
                  <a:srgbClr val="FF0000"/>
                </a:solidFill>
                <a:latin typeface="Times New Roman" panose="02020603050405020304" pitchFamily="18" charset="0"/>
                <a:ea typeface="黑体" panose="02010609060101010101" pitchFamily="49" charset="-122"/>
              </a:rPr>
              <a:t>)</a:t>
            </a:r>
            <a:r>
              <a:rPr lang="zh-CN" altLang="en-US" sz="2800">
                <a:solidFill>
                  <a:srgbClr val="FF0000"/>
                </a:solidFill>
                <a:latin typeface="Times New Roman" panose="02020603050405020304" pitchFamily="18" charset="0"/>
                <a:ea typeface="黑体" panose="02010609060101010101" pitchFamily="49" charset="-122"/>
              </a:rPr>
              <a:t>或</a:t>
            </a:r>
            <a:r>
              <a:rPr lang="en-US" altLang="zh-CN" sz="2800" b="1">
                <a:solidFill>
                  <a:srgbClr val="FF0000"/>
                </a:solidFill>
                <a:latin typeface="Times New Roman" panose="02020603050405020304" pitchFamily="18" charset="0"/>
                <a:ea typeface="黑体" panose="02010609060101010101" pitchFamily="49" charset="-122"/>
              </a:rPr>
              <a:t>2×6</a:t>
            </a:r>
            <a:r>
              <a:rPr lang="zh-CN" altLang="en-US" sz="2800" b="1">
                <a:solidFill>
                  <a:srgbClr val="FF0000"/>
                </a:solidFill>
                <a:latin typeface="Times New Roman" panose="02020603050405020304" pitchFamily="18" charset="0"/>
                <a:ea typeface="黑体" panose="02010609060101010101" pitchFamily="49" charset="-122"/>
              </a:rPr>
              <a:t>＝</a:t>
            </a:r>
            <a:r>
              <a:rPr lang="en-US" altLang="zh-CN" sz="2800" b="1">
                <a:solidFill>
                  <a:srgbClr val="FF0000"/>
                </a:solidFill>
                <a:latin typeface="Times New Roman" panose="02020603050405020304" pitchFamily="18" charset="0"/>
                <a:ea typeface="黑体" panose="02010609060101010101" pitchFamily="49" charset="-122"/>
              </a:rPr>
              <a:t>12</a:t>
            </a:r>
            <a:r>
              <a:rPr lang="en-US" altLang="zh-CN" sz="2800" b="1">
                <a:solidFill>
                  <a:srgbClr val="FF0000"/>
                </a:solidFill>
                <a:latin typeface="黑体" panose="02010609060101010101" pitchFamily="49" charset="-122"/>
                <a:ea typeface="黑体" panose="02010609060101010101" pitchFamily="49" charset="-122"/>
              </a:rPr>
              <a:t>(</a:t>
            </a:r>
            <a:r>
              <a:rPr lang="zh-CN" altLang="en-US" sz="2800" b="1">
                <a:solidFill>
                  <a:srgbClr val="FF0000"/>
                </a:solidFill>
                <a:latin typeface="黑体" panose="02010609060101010101" pitchFamily="49" charset="-122"/>
                <a:ea typeface="黑体" panose="02010609060101010101" pitchFamily="49" charset="-122"/>
              </a:rPr>
              <a:t>万本</a:t>
            </a:r>
            <a:r>
              <a:rPr lang="en-US" altLang="zh-CN" sz="2800" b="1">
                <a:solidFill>
                  <a:srgbClr val="FF0000"/>
                </a:solidFill>
                <a:latin typeface="黑体" panose="02010609060101010101" pitchFamily="49" charset="-122"/>
                <a:ea typeface="黑体" panose="02010609060101010101" pitchFamily="49" charset="-122"/>
              </a:rPr>
              <a:t>)</a:t>
            </a:r>
          </a:p>
        </p:txBody>
      </p:sp>
      <p:sp>
        <p:nvSpPr>
          <p:cNvPr id="45" name="矩形 44">
            <a:extLst>
              <a:ext uri="{FF2B5EF4-FFF2-40B4-BE49-F238E27FC236}">
                <a16:creationId xmlns:a16="http://schemas.microsoft.com/office/drawing/2014/main" id="{16683B24-57B6-4E87-B6B1-4E457A22596D}"/>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达标检测</a:t>
            </a:r>
          </a:p>
        </p:txBody>
      </p:sp>
    </p:spTree>
    <p:extLst>
      <p:ext uri="{BB962C8B-B14F-4D97-AF65-F5344CB8AC3E}">
        <p14:creationId xmlns:p14="http://schemas.microsoft.com/office/powerpoint/2010/main" val="91887338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4" grpId="0"/>
    </p:bldLst>
  </p:timing>
</p:sld>
</file>

<file path=ppt/slides/slide2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任意多边形 1">
            <a:extLst>
              <a:ext uri="{FF2B5EF4-FFF2-40B4-BE49-F238E27FC236}">
                <a16:creationId xmlns:a16="http://schemas.microsoft.com/office/drawing/2014/main" id="{9EF91F77-9A66-4FF0-BE40-7E00C95D379A}"/>
              </a:ext>
            </a:extLst>
          </p:cNvPr>
          <p:cNvSpPr/>
          <p:nvPr/>
        </p:nvSpPr>
        <p:spPr>
          <a:xfrm>
            <a:off x="3236913" y="2355850"/>
            <a:ext cx="5719762" cy="1209675"/>
          </a:xfrm>
          <a:custGeom>
            <a:gdLst>
              <a:gd name="connsiteX0" fmla="*/ 274000 w 5719390"/>
              <a:gd name="connsiteY0" fmla="*/ 0 h 1353671"/>
              <a:gd name="connsiteX1" fmla="*/ 5277768 w 5719390"/>
              <a:gd name="connsiteY1" fmla="*/ 0 h 1353671"/>
              <a:gd name="connsiteX2" fmla="*/ 5719390 w 5719390"/>
              <a:gd name="connsiteY2" fmla="*/ 134605 h 1353671"/>
              <a:gd name="connsiteX3" fmla="*/ 5719390 w 5719390"/>
              <a:gd name="connsiteY3" fmla="*/ 507988 h 1353671"/>
              <a:gd name="connsiteX4" fmla="*/ 5342828 w 5719390"/>
              <a:gd name="connsiteY4" fmla="*/ 1353671 h 1353671"/>
              <a:gd name="connsiteX5" fmla="*/ 493707 w 5719390"/>
              <a:gd name="connsiteY5" fmla="*/ 1353671 h 1353671"/>
              <a:gd name="connsiteX6" fmla="*/ 0 w 5719390"/>
              <a:gd name="connsiteY6" fmla="*/ 1139661 h 1353671"/>
              <a:gd name="connsiteX7" fmla="*/ 0 w 5719390"/>
              <a:gd name="connsiteY7" fmla="*/ 615349 h 135367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9390" h="1353671">
                <a:moveTo>
                  <a:pt x="274000" y="0"/>
                </a:moveTo>
                <a:lnTo>
                  <a:pt x="5277768" y="0"/>
                </a:lnTo>
                <a:lnTo>
                  <a:pt x="5719390" y="134605"/>
                </a:lnTo>
                <a:lnTo>
                  <a:pt x="5719390" y="507988"/>
                </a:lnTo>
                <a:lnTo>
                  <a:pt x="5342828" y="1353671"/>
                </a:lnTo>
                <a:lnTo>
                  <a:pt x="493707" y="1353671"/>
                </a:lnTo>
                <a:lnTo>
                  <a:pt x="0" y="1139661"/>
                </a:lnTo>
                <a:lnTo>
                  <a:pt x="0" y="61534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5" name="矩形 4">
            <a:extLst>
              <a:ext uri="{FF2B5EF4-FFF2-40B4-BE49-F238E27FC236}">
                <a16:creationId xmlns:a16="http://schemas.microsoft.com/office/drawing/2014/main" id="{5F5F97C6-066E-4493-B0DA-09F7E77FDADB}"/>
              </a:ext>
            </a:extLst>
          </p:cNvPr>
          <p:cNvSpPr>
            <a:spLocks noChangeArrowheads="1"/>
          </p:cNvSpPr>
          <p:nvPr/>
        </p:nvSpPr>
        <p:spPr bwMode="auto">
          <a:xfrm>
            <a:off x="4029075" y="2430463"/>
            <a:ext cx="4392613" cy="1098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ea typeface="微软雅黑" panose="020b0503020204020204" pitchFamily="34" charset="-122"/>
              </a:defRPr>
            </a:lvl2pPr>
            <a:lvl3pPr marL="1143000" indent="-228600">
              <a:spcBef>
                <a:spcPct val="20000"/>
              </a:spcBef>
              <a:buFont typeface="Arial" panose="020b0604020202020204" pitchFamily="34" charset="0"/>
              <a:buChar char="•"/>
              <a:defRPr>
                <a:solidFill>
                  <a:schemeClr val="tx1"/>
                </a:solidFill>
                <a:latin typeface="Times New Roman" panose="02020603050405020304" pitchFamily="18"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6600" b="1">
                <a:solidFill>
                  <a:srgbClr val="00B050"/>
                </a:solidFill>
                <a:latin typeface="Arial" panose="020b0604020202020204" pitchFamily="34" charset="0"/>
                <a:ea typeface="宋体" panose="02010600030101010101" pitchFamily="2" charset="-122"/>
              </a:rPr>
              <a:t>谢谢观看！</a:t>
            </a:r>
          </a:p>
        </p:txBody>
      </p:sp>
      <p:sp>
        <p:nvSpPr>
          <p:cNvPr id="6" name="任意多边形 4">
            <a:extLst>
              <a:ext uri="{FF2B5EF4-FFF2-40B4-BE49-F238E27FC236}">
                <a16:creationId xmlns:a16="http://schemas.microsoft.com/office/drawing/2014/main" id="{F88BC83D-5B93-41AC-92F1-F3E392CF59AA}"/>
              </a:ext>
            </a:extLst>
          </p:cNvPr>
          <p:cNvSpPr/>
          <p:nvPr/>
        </p:nvSpPr>
        <p:spPr>
          <a:xfrm rot="20111512">
            <a:off x="2789238" y="2054225"/>
            <a:ext cx="403225" cy="674688"/>
          </a:xfrm>
          <a:custGeom>
            <a:gdLst>
              <a:gd name="connsiteX0" fmla="*/ 239485 w 402771"/>
              <a:gd name="connsiteY0" fmla="*/ 0 h 674914"/>
              <a:gd name="connsiteX1" fmla="*/ 402771 w 402771"/>
              <a:gd name="connsiteY1" fmla="*/ 206828 h 674914"/>
              <a:gd name="connsiteX2" fmla="*/ 0 w 402771"/>
              <a:gd name="connsiteY2" fmla="*/ 674914 h 674914"/>
              <a:gd name="connsiteX3" fmla="*/ 239485 w 402771"/>
              <a:gd name="connsiteY3" fmla="*/ 0 h 674914"/>
            </a:gdLst>
            <a:cxnLst>
              <a:cxn ang="0">
                <a:pos x="connsiteX0" y="connsiteY0"/>
              </a:cxn>
              <a:cxn ang="0">
                <a:pos x="connsiteX1" y="connsiteY1"/>
              </a:cxn>
              <a:cxn ang="0">
                <a:pos x="connsiteX2" y="connsiteY2"/>
              </a:cxn>
              <a:cxn ang="0">
                <a:pos x="connsiteX3" y="connsiteY3"/>
              </a:cxn>
            </a:cxnLst>
            <a:rect l="l" t="t" r="r" b="b"/>
            <a:pathLst>
              <a:path w="402771" h="674914">
                <a:moveTo>
                  <a:pt x="239485" y="0"/>
                </a:moveTo>
                <a:lnTo>
                  <a:pt x="402771" y="206828"/>
                </a:lnTo>
                <a:lnTo>
                  <a:pt x="0" y="674914"/>
                </a:lnTo>
                <a:lnTo>
                  <a:pt x="2394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7" name="任意多边形 5">
            <a:extLst>
              <a:ext uri="{FF2B5EF4-FFF2-40B4-BE49-F238E27FC236}">
                <a16:creationId xmlns:a16="http://schemas.microsoft.com/office/drawing/2014/main" id="{8E516CFA-557D-4396-B496-542EA3C62C09}"/>
              </a:ext>
            </a:extLst>
          </p:cNvPr>
          <p:cNvSpPr/>
          <p:nvPr/>
        </p:nvSpPr>
        <p:spPr>
          <a:xfrm>
            <a:off x="2589213" y="2809875"/>
            <a:ext cx="358775" cy="327025"/>
          </a:xfrm>
          <a:custGeom>
            <a:gdLst>
              <a:gd name="connsiteX0" fmla="*/ 0 w 359229"/>
              <a:gd name="connsiteY0" fmla="*/ 0 h 326571"/>
              <a:gd name="connsiteX1" fmla="*/ 250372 w 359229"/>
              <a:gd name="connsiteY1" fmla="*/ 10885 h 326571"/>
              <a:gd name="connsiteX2" fmla="*/ 359229 w 359229"/>
              <a:gd name="connsiteY2" fmla="*/ 250371 h 326571"/>
              <a:gd name="connsiteX3" fmla="*/ 108857 w 359229"/>
              <a:gd name="connsiteY3" fmla="*/ 326571 h 326571"/>
              <a:gd name="connsiteX4" fmla="*/ 0 w 359229"/>
              <a:gd name="connsiteY4" fmla="*/ 0 h 326571"/>
            </a:gdLst>
            <a:cxnLst>
              <a:cxn ang="0">
                <a:pos x="connsiteX0" y="connsiteY0"/>
              </a:cxn>
              <a:cxn ang="0">
                <a:pos x="connsiteX1" y="connsiteY1"/>
              </a:cxn>
              <a:cxn ang="0">
                <a:pos x="connsiteX2" y="connsiteY2"/>
              </a:cxn>
              <a:cxn ang="0">
                <a:pos x="connsiteX3" y="connsiteY3"/>
              </a:cxn>
              <a:cxn ang="0">
                <a:pos x="connsiteX4" y="connsiteY4"/>
              </a:cxn>
            </a:cxnLst>
            <a:rect l="l" t="t" r="r" b="b"/>
            <a:pathLst>
              <a:path w="359229" h="326571">
                <a:moveTo>
                  <a:pt x="0" y="0"/>
                </a:moveTo>
                <a:lnTo>
                  <a:pt x="250372" y="10885"/>
                </a:lnTo>
                <a:lnTo>
                  <a:pt x="359229" y="250371"/>
                </a:lnTo>
                <a:lnTo>
                  <a:pt x="108857" y="326571"/>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8" name="任意多边形 6">
            <a:extLst>
              <a:ext uri="{FF2B5EF4-FFF2-40B4-BE49-F238E27FC236}">
                <a16:creationId xmlns:a16="http://schemas.microsoft.com/office/drawing/2014/main" id="{284FCDAC-98ED-4A01-80BD-89F37D5CA0CF}"/>
              </a:ext>
            </a:extLst>
          </p:cNvPr>
          <p:cNvSpPr/>
          <p:nvPr/>
        </p:nvSpPr>
        <p:spPr>
          <a:xfrm>
            <a:off x="8978900" y="3027363"/>
            <a:ext cx="258763" cy="269875"/>
          </a:xfrm>
          <a:custGeom>
            <a:gdLst>
              <a:gd name="connsiteX0" fmla="*/ 174171 w 642257"/>
              <a:gd name="connsiteY0" fmla="*/ 566058 h 566058"/>
              <a:gd name="connsiteX1" fmla="*/ 642257 w 642257"/>
              <a:gd name="connsiteY1" fmla="*/ 283029 h 566058"/>
              <a:gd name="connsiteX2" fmla="*/ 293914 w 642257"/>
              <a:gd name="connsiteY2" fmla="*/ 0 h 566058"/>
              <a:gd name="connsiteX3" fmla="*/ 0 w 642257"/>
              <a:gd name="connsiteY3" fmla="*/ 185058 h 566058"/>
              <a:gd name="connsiteX4" fmla="*/ 174171 w 642257"/>
              <a:gd name="connsiteY4" fmla="*/ 566058 h 566058"/>
            </a:gdLst>
            <a:cxnLst>
              <a:cxn ang="0">
                <a:pos x="connsiteX0" y="connsiteY0"/>
              </a:cxn>
              <a:cxn ang="0">
                <a:pos x="connsiteX1" y="connsiteY1"/>
              </a:cxn>
              <a:cxn ang="0">
                <a:pos x="connsiteX2" y="connsiteY2"/>
              </a:cxn>
              <a:cxn ang="0">
                <a:pos x="connsiteX3" y="connsiteY3"/>
              </a:cxn>
              <a:cxn ang="0">
                <a:pos x="connsiteX4" y="connsiteY4"/>
              </a:cxn>
            </a:cxnLst>
            <a:rect l="l" t="t" r="r" b="b"/>
            <a:pathLst>
              <a:path w="642257" h="566058">
                <a:moveTo>
                  <a:pt x="174171" y="566058"/>
                </a:moveTo>
                <a:lnTo>
                  <a:pt x="642257" y="283029"/>
                </a:lnTo>
                <a:lnTo>
                  <a:pt x="293914" y="0"/>
                </a:lnTo>
                <a:lnTo>
                  <a:pt x="0" y="185058"/>
                </a:lnTo>
                <a:lnTo>
                  <a:pt x="174171" y="56605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9" name="任意多边形 7">
            <a:extLst>
              <a:ext uri="{FF2B5EF4-FFF2-40B4-BE49-F238E27FC236}">
                <a16:creationId xmlns:a16="http://schemas.microsoft.com/office/drawing/2014/main" id="{21461469-CAB8-490B-9DD2-A5AA593CB54E}"/>
              </a:ext>
            </a:extLst>
          </p:cNvPr>
          <p:cNvSpPr/>
          <p:nvPr/>
        </p:nvSpPr>
        <p:spPr>
          <a:xfrm>
            <a:off x="9336088" y="2432050"/>
            <a:ext cx="381000" cy="271463"/>
          </a:xfrm>
          <a:custGeom>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0" name="任意多边形 9">
            <a:extLst>
              <a:ext uri="{FF2B5EF4-FFF2-40B4-BE49-F238E27FC236}">
                <a16:creationId xmlns:a16="http://schemas.microsoft.com/office/drawing/2014/main" id="{ABC63774-60B4-42A7-9321-C91AC532FCC5}"/>
              </a:ext>
            </a:extLst>
          </p:cNvPr>
          <p:cNvSpPr/>
          <p:nvPr/>
        </p:nvSpPr>
        <p:spPr>
          <a:xfrm rot="13248669">
            <a:off x="2928938" y="3641725"/>
            <a:ext cx="180975" cy="309563"/>
          </a:xfrm>
          <a:custGeom>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1" name="任意多边形 10">
            <a:extLst>
              <a:ext uri="{FF2B5EF4-FFF2-40B4-BE49-F238E27FC236}">
                <a16:creationId xmlns:a16="http://schemas.microsoft.com/office/drawing/2014/main" id="{F6C3EB53-3C11-4BDD-A0B2-632A91E596A4}"/>
              </a:ext>
            </a:extLst>
          </p:cNvPr>
          <p:cNvSpPr/>
          <p:nvPr/>
        </p:nvSpPr>
        <p:spPr>
          <a:xfrm rot="17258952">
            <a:off x="8686800" y="1843088"/>
            <a:ext cx="396875" cy="428625"/>
          </a:xfrm>
          <a:custGeom>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2" name="任意多边形 4">
            <a:extLst>
              <a:ext uri="{FF2B5EF4-FFF2-40B4-BE49-F238E27FC236}">
                <a16:creationId xmlns:a16="http://schemas.microsoft.com/office/drawing/2014/main" id="{944BFFFA-EFBD-4AE8-BE24-251B87DA096A}"/>
              </a:ext>
            </a:extLst>
          </p:cNvPr>
          <p:cNvSpPr/>
          <p:nvPr/>
        </p:nvSpPr>
        <p:spPr>
          <a:xfrm rot="20111512">
            <a:off x="9009063" y="3497263"/>
            <a:ext cx="417512" cy="406400"/>
          </a:xfrm>
          <a:custGeom>
            <a:gdLst>
              <a:gd name="connsiteX0" fmla="*/ 239485 w 402771"/>
              <a:gd name="connsiteY0" fmla="*/ 0 h 674914"/>
              <a:gd name="connsiteX1" fmla="*/ 402771 w 402771"/>
              <a:gd name="connsiteY1" fmla="*/ 206828 h 674914"/>
              <a:gd name="connsiteX2" fmla="*/ 0 w 402771"/>
              <a:gd name="connsiteY2" fmla="*/ 674914 h 674914"/>
              <a:gd name="connsiteX3" fmla="*/ 239485 w 402771"/>
              <a:gd name="connsiteY3" fmla="*/ 0 h 674914"/>
            </a:gdLst>
            <a:cxnLst>
              <a:cxn ang="0">
                <a:pos x="connsiteX0" y="connsiteY0"/>
              </a:cxn>
              <a:cxn ang="0">
                <a:pos x="connsiteX1" y="connsiteY1"/>
              </a:cxn>
              <a:cxn ang="0">
                <a:pos x="connsiteX2" y="connsiteY2"/>
              </a:cxn>
              <a:cxn ang="0">
                <a:pos x="connsiteX3" y="connsiteY3"/>
              </a:cxn>
            </a:cxnLst>
            <a:rect l="l" t="t" r="r" b="b"/>
            <a:pathLst>
              <a:path w="402771" h="674914">
                <a:moveTo>
                  <a:pt x="239485" y="0"/>
                </a:moveTo>
                <a:lnTo>
                  <a:pt x="402771" y="206828"/>
                </a:lnTo>
                <a:lnTo>
                  <a:pt x="0" y="674914"/>
                </a:lnTo>
                <a:lnTo>
                  <a:pt x="2394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pic>
        <p:nvPicPr>
          <p:cNvPr id="13" name="New picture" hidden="1"/>
          <p:cNvPicPr/>
          <p:nvPr/>
        </p:nvPicPr>
        <p:blipFill>
          <a:blip r:embed="rId2"/>
          <a:stretch>
            <a:fillRect/>
          </a:stretch>
        </p:blipFill>
        <p:spPr>
          <a:xfrm>
            <a:off x="12573000" y="10629900"/>
            <a:ext cx="495300" cy="292100"/>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3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strVal val="4*#ppt_w"/>
                                          </p:val>
                                        </p:tav>
                                        <p:tav tm="100000">
                                          <p:val>
                                            <p:strVal val="#ppt_w"/>
                                          </p:val>
                                        </p:tav>
                                      </p:tavLst>
                                    </p:anim>
                                    <p:anim calcmode="lin" valueType="num">
                                      <p:cBhvr>
                                        <p:cTn id="8" dur="200" fill="hold"/>
                                        <p:tgtEl>
                                          <p:spTgt spid="4"/>
                                        </p:tgtEl>
                                        <p:attrNameLst>
                                          <p:attrName>ppt_h</p:attrName>
                                        </p:attrNameLst>
                                      </p:cBhvr>
                                      <p:tavLst>
                                        <p:tav tm="0">
                                          <p:val>
                                            <p:strVal val="4*#ppt_h"/>
                                          </p:val>
                                        </p:tav>
                                        <p:tav tm="100000">
                                          <p:val>
                                            <p:strVal val="#ppt_h"/>
                                          </p:val>
                                        </p:tav>
                                      </p:tavLst>
                                    </p:anim>
                                  </p:childTnLst>
                                </p:cTn>
                              </p:par>
                              <p:par>
                                <p:cTn id="9" presetID="10" presetClass="entr" presetSubtype="0" fill="hold" nodeType="withEffect">
                                  <p:stCondLst>
                                    <p:cond delay="2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
                                        <p:tgtEl>
                                          <p:spTgt spid="6"/>
                                        </p:tgtEl>
                                      </p:cBhvr>
                                    </p:animEffect>
                                  </p:childTnLst>
                                </p:cTn>
                              </p:par>
                              <p:par>
                                <p:cTn id="12" presetID="64" presetClass="path" presetSubtype="0" accel="50000" decel="50000" fill="hold" nodeType="withEffect">
                                  <p:stCondLst>
                                    <p:cond delay="200"/>
                                  </p:stCondLst>
                                  <p:childTnLst>
                                    <p:animMotion origin="layout" path="M 0.03164 0.01412 L 0.0069 -0.04166" pathEditMode="relative" rAng="0" ptsTypes="AA">
                                      <p:cBhvr>
                                        <p:cTn id="13" dur="200" fill="hold"/>
                                        <p:tgtEl>
                                          <p:spTgt spid="6"/>
                                        </p:tgtEl>
                                        <p:attrNameLst>
                                          <p:attrName>ppt_x</p:attrName>
                                          <p:attrName>ppt_y</p:attrName>
                                        </p:attrNameLst>
                                      </p:cBhvr>
                                      <p:rCtr x="-1237" y="-2801"/>
                                    </p:animMotion>
                                  </p:childTnLst>
                                </p:cTn>
                              </p:par>
                              <p:par>
                                <p:cTn id="14" presetID="10" presetClass="entr" presetSubtype="0" fill="hold" nodeType="withEffect">
                                  <p:stCondLst>
                                    <p:cond delay="3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
                                        <p:tgtEl>
                                          <p:spTgt spid="7"/>
                                        </p:tgtEl>
                                      </p:cBhvr>
                                    </p:animEffect>
                                  </p:childTnLst>
                                </p:cTn>
                              </p:par>
                              <p:par>
                                <p:cTn id="17" presetID="64" presetClass="path" presetSubtype="0" accel="50000" decel="50000" fill="hold" nodeType="withEffect">
                                  <p:stCondLst>
                                    <p:cond delay="300"/>
                                  </p:stCondLst>
                                  <p:childTnLst>
                                    <p:animMotion origin="layout" path="M 0.03164 0.01412 L 0.01302 0.00787" pathEditMode="relative" rAng="0" ptsTypes="AA">
                                      <p:cBhvr>
                                        <p:cTn id="18" dur="200" fill="hold"/>
                                        <p:tgtEl>
                                          <p:spTgt spid="7"/>
                                        </p:tgtEl>
                                        <p:attrNameLst>
                                          <p:attrName>ppt_x</p:attrName>
                                          <p:attrName>ppt_y</p:attrName>
                                        </p:attrNameLst>
                                      </p:cBhvr>
                                      <p:rCtr x="-938" y="-324"/>
                                    </p:animMotion>
                                  </p:childTnLst>
                                </p:cTn>
                              </p:par>
                              <p:par>
                                <p:cTn id="19" presetID="10" presetClass="entr" presetSubtype="0" fill="hold" nodeType="withEffect">
                                  <p:stCondLst>
                                    <p:cond delay="2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
                                        <p:tgtEl>
                                          <p:spTgt spid="10"/>
                                        </p:tgtEl>
                                      </p:cBhvr>
                                    </p:animEffect>
                                  </p:childTnLst>
                                </p:cTn>
                              </p:par>
                              <p:par>
                                <p:cTn id="22" presetID="64" presetClass="path" presetSubtype="0" accel="50000" decel="50000" fill="hold" nodeType="withEffect">
                                  <p:stCondLst>
                                    <p:cond delay="250"/>
                                  </p:stCondLst>
                                  <p:childTnLst>
                                    <p:animMotion origin="layout" path="M 0.03164 0.01412 L 0.00429 0.03541" pathEditMode="relative" rAng="0" ptsTypes="AA">
                                      <p:cBhvr>
                                        <p:cTn id="23" dur="200" fill="hold"/>
                                        <p:tgtEl>
                                          <p:spTgt spid="10"/>
                                        </p:tgtEl>
                                        <p:attrNameLst>
                                          <p:attrName>ppt_x</p:attrName>
                                          <p:attrName>ppt_y</p:attrName>
                                        </p:attrNameLst>
                                      </p:cBhvr>
                                      <p:rCtr x="-1367" y="1065"/>
                                    </p:animMotion>
                                  </p:childTnLst>
                                </p:cTn>
                              </p:par>
                              <p:par>
                                <p:cTn id="24" presetID="10" presetClass="entr" presetSubtype="0" fill="hold" nodeType="withEffect">
                                  <p:stCondLst>
                                    <p:cond delay="2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
                                        <p:tgtEl>
                                          <p:spTgt spid="11"/>
                                        </p:tgtEl>
                                      </p:cBhvr>
                                    </p:animEffect>
                                  </p:childTnLst>
                                </p:cTn>
                              </p:par>
                              <p:par>
                                <p:cTn id="27" presetID="64" presetClass="path" presetSubtype="0" accel="50000" decel="50000" fill="hold" nodeType="withEffect">
                                  <p:stCondLst>
                                    <p:cond delay="200"/>
                                  </p:stCondLst>
                                  <p:childTnLst>
                                    <p:animMotion origin="layout" path="M 0.00963 0.04954 L 3.95833E-06 -3.33333E-06" pathEditMode="relative" rAng="0" ptsTypes="AA">
                                      <p:cBhvr>
                                        <p:cTn id="28" dur="200" fill="hold"/>
                                        <p:tgtEl>
                                          <p:spTgt spid="11"/>
                                        </p:tgtEl>
                                        <p:attrNameLst>
                                          <p:attrName>ppt_x</p:attrName>
                                          <p:attrName>ppt_y</p:attrName>
                                        </p:attrNameLst>
                                      </p:cBhvr>
                                      <p:rCtr x="-482" y="-2477"/>
                                    </p:animMotion>
                                  </p:childTnLst>
                                </p:cTn>
                              </p:par>
                              <p:par>
                                <p:cTn id="29" presetID="10" presetClass="entr" presetSubtype="0" fill="hold" nodeType="withEffect">
                                  <p:stCondLst>
                                    <p:cond delay="25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
                                        <p:tgtEl>
                                          <p:spTgt spid="9"/>
                                        </p:tgtEl>
                                      </p:cBhvr>
                                    </p:animEffect>
                                  </p:childTnLst>
                                </p:cTn>
                              </p:par>
                              <p:par>
                                <p:cTn id="32" presetID="64" presetClass="path" presetSubtype="0" accel="50000" decel="50000" fill="hold" nodeType="withEffect">
                                  <p:stCondLst>
                                    <p:cond delay="250"/>
                                  </p:stCondLst>
                                  <p:childTnLst>
                                    <p:animMotion origin="layout" path="M -0.0237 0.00463 L 0.00807 -0.025" pathEditMode="relative" rAng="0" ptsTypes="AA">
                                      <p:cBhvr>
                                        <p:cTn id="33" dur="200" fill="hold"/>
                                        <p:tgtEl>
                                          <p:spTgt spid="9"/>
                                        </p:tgtEl>
                                        <p:attrNameLst>
                                          <p:attrName>ppt_x</p:attrName>
                                          <p:attrName>ppt_y</p:attrName>
                                        </p:attrNameLst>
                                      </p:cBhvr>
                                      <p:rCtr x="1589" y="-1481"/>
                                    </p:animMotion>
                                  </p:childTnLst>
                                </p:cTn>
                              </p:par>
                              <p:par>
                                <p:cTn id="34" presetID="10" presetClass="entr" presetSubtype="0"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200"/>
                                        <p:tgtEl>
                                          <p:spTgt spid="8"/>
                                        </p:tgtEl>
                                      </p:cBhvr>
                                    </p:animEffect>
                                  </p:childTnLst>
                                </p:cTn>
                              </p:par>
                              <p:par>
                                <p:cTn id="37" presetID="64" presetClass="path" presetSubtype="0" accel="50000" decel="50000" fill="hold" nodeType="withEffect">
                                  <p:stCondLst>
                                    <p:cond delay="300"/>
                                  </p:stCondLst>
                                  <p:childTnLst>
                                    <p:animMotion origin="layout" path="M -0.01902 -0.01921 L 4.79167E-06 -4.44444E-06" pathEditMode="relative" rAng="0" ptsTypes="AA">
                                      <p:cBhvr>
                                        <p:cTn id="38" dur="200" fill="hold"/>
                                        <p:tgtEl>
                                          <p:spTgt spid="8"/>
                                        </p:tgtEl>
                                        <p:attrNameLst>
                                          <p:attrName>ppt_x</p:attrName>
                                          <p:attrName>ppt_y</p:attrName>
                                        </p:attrNameLst>
                                      </p:cBhvr>
                                      <p:rCtr x="951" y="949"/>
                                    </p:animMotion>
                                  </p:childTnLst>
                                </p:cTn>
                              </p:par>
                              <p:par>
                                <p:cTn id="39" presetID="10" presetClass="entr" presetSubtype="0" fill="hold" grpId="0" nodeType="withEffect">
                                  <p:stCondLst>
                                    <p:cond delay="2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300"/>
                                        <p:tgtEl>
                                          <p:spTgt spid="5"/>
                                        </p:tgtEl>
                                      </p:cBhvr>
                                    </p:animEffect>
                                  </p:childTnLst>
                                </p:cTn>
                              </p:par>
                              <p:par>
                                <p:cTn id="42" presetID="10" presetClass="entr" presetSubtype="0" fill="hold" nodeType="withEffect">
                                  <p:stCondLst>
                                    <p:cond delay="20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200"/>
                                        <p:tgtEl>
                                          <p:spTgt spid="12"/>
                                        </p:tgtEl>
                                      </p:cBhvr>
                                    </p:animEffect>
                                  </p:childTnLst>
                                </p:cTn>
                              </p:par>
                              <p:par>
                                <p:cTn id="45" presetID="64" presetClass="path" presetSubtype="0" accel="50000" decel="50000" fill="hold" nodeType="withEffect">
                                  <p:stCondLst>
                                    <p:cond delay="200"/>
                                  </p:stCondLst>
                                  <p:childTnLst>
                                    <p:animMotion origin="layout" path="M 0.03164 0.01412 L 0.0069 -0.04166" pathEditMode="relative" rAng="0" ptsTypes="AA">
                                      <p:cBhvr>
                                        <p:cTn id="46" dur="200" fill="hold"/>
                                        <p:tgtEl>
                                          <p:spTgt spid="12"/>
                                        </p:tgtEl>
                                        <p:attrNameLst>
                                          <p:attrName>ppt_x</p:attrName>
                                          <p:attrName>ppt_y</p:attrName>
                                        </p:attrNameLst>
                                      </p:cBhvr>
                                      <p:rCtr x="-1237" y="-28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graphicFrame>
        <p:nvGraphicFramePr>
          <p:cNvPr id="1213446" name="表格 1213445"/>
          <p:cNvGraphicFramePr>
            <a:graphicFrameLocks noGrp="1"/>
          </p:cNvGraphicFramePr>
          <p:nvPr/>
        </p:nvGraphicFramePr>
        <p:xfrm>
          <a:off x="990600" y="1981200"/>
          <a:ext cx="10591800" cy="3733800"/>
        </p:xfrm>
        <a:graphic>
          <a:graphicData uri="http://schemas.openxmlformats.org/drawingml/2006/table">
            <a:tbl>
              <a:tblPr/>
              <a:tblGrid>
                <a:gridCol w="1905000">
                  <a:extLst>
                    <a:ext uri="{9D8B030D-6E8A-4147-A177-3AD203B41FA5}">
                      <a16:colId xmlns:a16="http://schemas.microsoft.com/office/drawing/2014/main" val="20000"/>
                    </a:ext>
                  </a:extLst>
                </a:gridCol>
                <a:gridCol w="2667000">
                  <a:extLst>
                    <a:ext uri="{9D8B030D-6E8A-4147-A177-3AD203B41FA5}">
                      <a16:colId xmlns:a16="http://schemas.microsoft.com/office/drawing/2014/main" val="20001"/>
                    </a:ext>
                  </a:extLst>
                </a:gridCol>
                <a:gridCol w="1868556">
                  <a:extLst>
                    <a:ext uri="{9D8B030D-6E8A-4147-A177-3AD203B41FA5}">
                      <a16:colId xmlns:a16="http://schemas.microsoft.com/office/drawing/2014/main" val="20002"/>
                    </a:ext>
                  </a:extLst>
                </a:gridCol>
                <a:gridCol w="1789044">
                  <a:extLst>
                    <a:ext uri="{9D8B030D-6E8A-4147-A177-3AD203B41FA5}">
                      <a16:colId xmlns:a16="http://schemas.microsoft.com/office/drawing/2014/main" val="20003"/>
                    </a:ext>
                  </a:extLst>
                </a:gridCol>
                <a:gridCol w="2362200">
                  <a:extLst>
                    <a:ext uri="{9D8B030D-6E8A-4147-A177-3AD203B41FA5}">
                      <a16:colId xmlns:a16="http://schemas.microsoft.com/office/drawing/2014/main" val="20004"/>
                    </a:ext>
                  </a:extLst>
                </a:gridCol>
              </a:tblGrid>
              <a:tr h="609600">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b="1">
                          <a:latin typeface="微软雅黑" panose="020b0503020204020204" pitchFamily="34" charset="-122"/>
                          <a:ea typeface="微软雅黑" panose="020b0503020204020204" pitchFamily="34" charset="-122"/>
                        </a:rPr>
                        <a:t>调查方式</a:t>
                      </a: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b="1">
                          <a:latin typeface="微软雅黑" panose="020b0503020204020204" pitchFamily="34" charset="-122"/>
                          <a:ea typeface="微软雅黑" panose="020b0503020204020204" pitchFamily="34" charset="-122"/>
                        </a:rPr>
                        <a:t>适宜情境</a:t>
                      </a: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b="1">
                          <a:latin typeface="微软雅黑" panose="020b0503020204020204" pitchFamily="34" charset="-122"/>
                          <a:ea typeface="微软雅黑" panose="020b0503020204020204" pitchFamily="34" charset="-122"/>
                        </a:rPr>
                        <a:t>调查对象</a:t>
                      </a: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b="1">
                          <a:latin typeface="微软雅黑" panose="020b0503020204020204" pitchFamily="34" charset="-122"/>
                          <a:ea typeface="微软雅黑" panose="020b0503020204020204" pitchFamily="34" charset="-122"/>
                        </a:rPr>
                        <a:t>优点</a:t>
                      </a: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b="1">
                          <a:latin typeface="微软雅黑" panose="020b0503020204020204" pitchFamily="34" charset="-122"/>
                          <a:ea typeface="微软雅黑" panose="020b0503020204020204" pitchFamily="34" charset="-122"/>
                        </a:rPr>
                        <a:t>缺点</a:t>
                      </a: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600200">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endParaRPr lang="en-US" altLang="zh-CN" b="1">
                        <a:latin typeface="微软雅黑" panose="020b0503020204020204" pitchFamily="34" charset="-122"/>
                        <a:ea typeface="微软雅黑" panose="020b0503020204020204" pitchFamily="34" charset="-122"/>
                      </a:endParaRPr>
                    </a:p>
                    <a:p>
                      <a:pPr marL="0" lvl="0" indent="0" algn="ctr">
                        <a:buNone/>
                      </a:pPr>
                      <a:r>
                        <a:rPr lang="zh-CN" altLang="en-US" b="1">
                          <a:latin typeface="微软雅黑" panose="020b0503020204020204" pitchFamily="34" charset="-122"/>
                          <a:ea typeface="微软雅黑" panose="020b0503020204020204" pitchFamily="34" charset="-122"/>
                        </a:rPr>
                        <a:t>全面调查</a:t>
                      </a: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b="0">
                          <a:solidFill>
                            <a:srgbClr val="FF9900"/>
                          </a:solidFill>
                          <a:latin typeface="微软雅黑" panose="020b0503020204020204" pitchFamily="34" charset="-122"/>
                          <a:ea typeface="微软雅黑" panose="020b0503020204020204" pitchFamily="34" charset="-122"/>
                          <a:sym typeface="Wingdings" panose="05000000000000000000" pitchFamily="2" charset="2"/>
                        </a:rPr>
                        <a:t></a:t>
                      </a:r>
                      <a:r>
                        <a:rPr lang="zh-CN" altLang="en-US" b="0">
                          <a:latin typeface="微软雅黑" panose="020b0503020204020204" pitchFamily="34" charset="-122"/>
                          <a:ea typeface="微软雅黑" panose="020b0503020204020204" pitchFamily="34" charset="-122"/>
                        </a:rPr>
                        <a:t>个数较少</a:t>
                      </a:r>
                      <a:endParaRPr lang="en-US" altLang="zh-CN" b="0">
                        <a:latin typeface="微软雅黑" panose="020b0503020204020204" pitchFamily="34" charset="-122"/>
                        <a:ea typeface="微软雅黑" panose="020b0503020204020204" pitchFamily="34" charset="-122"/>
                      </a:endParaRPr>
                    </a:p>
                    <a:p>
                      <a:pPr marL="0" lvl="0" indent="0" algn="ctr">
                        <a:buNone/>
                      </a:pPr>
                      <a:r>
                        <a:rPr lang="en-US" altLang="zh-CN" b="0">
                          <a:solidFill>
                            <a:srgbClr val="FF9900"/>
                          </a:solidFill>
                          <a:latin typeface="微软雅黑" panose="020b0503020204020204" pitchFamily="34" charset="-122"/>
                          <a:ea typeface="微软雅黑" panose="020b0503020204020204" pitchFamily="34" charset="-122"/>
                          <a:sym typeface="Wingdings" panose="05000000000000000000" pitchFamily="2" charset="2"/>
                        </a:rPr>
                        <a:t></a:t>
                      </a:r>
                      <a:r>
                        <a:rPr lang="zh-CN" altLang="en-US" b="0">
                          <a:latin typeface="微软雅黑" panose="020b0503020204020204" pitchFamily="34" charset="-122"/>
                          <a:ea typeface="微软雅黑" panose="020b0503020204020204" pitchFamily="34" charset="-122"/>
                        </a:rPr>
                        <a:t>结果有特殊要求和特殊意义</a:t>
                      </a: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endParaRPr lang="en-US" altLang="zh-CN" b="0">
                        <a:latin typeface="微软雅黑" panose="020b0503020204020204" pitchFamily="34" charset="-122"/>
                        <a:ea typeface="微软雅黑" panose="020b0503020204020204" pitchFamily="34" charset="-122"/>
                      </a:endParaRPr>
                    </a:p>
                    <a:p>
                      <a:pPr marL="0" lvl="0" indent="0" algn="ctr">
                        <a:buNone/>
                      </a:pPr>
                      <a:r>
                        <a:rPr lang="zh-CN" altLang="en-US" b="0">
                          <a:latin typeface="微软雅黑" panose="020b0503020204020204" pitchFamily="34" charset="-122"/>
                          <a:ea typeface="微软雅黑" panose="020b0503020204020204" pitchFamily="34" charset="-122"/>
                        </a:rPr>
                        <a:t>全体</a:t>
                      </a: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b="0">
                          <a:latin typeface="微软雅黑" panose="020b0503020204020204" pitchFamily="34" charset="-122"/>
                          <a:ea typeface="微软雅黑" panose="020b0503020204020204" pitchFamily="34" charset="-122"/>
                        </a:rPr>
                        <a:t>非常准确的得出总体情况</a:t>
                      </a: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endParaRPr lang="en-US" altLang="zh-CN" b="0">
                        <a:latin typeface="微软雅黑" panose="020b0503020204020204" pitchFamily="34" charset="-122"/>
                        <a:ea typeface="微软雅黑" panose="020b0503020204020204" pitchFamily="34" charset="-122"/>
                      </a:endParaRPr>
                    </a:p>
                    <a:p>
                      <a:pPr marL="0" lvl="0" indent="0" algn="ctr">
                        <a:buNone/>
                      </a:pPr>
                      <a:r>
                        <a:rPr lang="zh-CN" altLang="en-US" b="0">
                          <a:latin typeface="微软雅黑" panose="020b0503020204020204" pitchFamily="34" charset="-122"/>
                          <a:ea typeface="微软雅黑" panose="020b0503020204020204" pitchFamily="34" charset="-122"/>
                        </a:rPr>
                        <a:t>有时费时费力</a:t>
                      </a: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524000">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endParaRPr lang="en-US" altLang="zh-CN" b="1">
                        <a:latin typeface="微软雅黑" panose="020b0503020204020204" pitchFamily="34" charset="-122"/>
                        <a:ea typeface="微软雅黑" panose="020b0503020204020204" pitchFamily="34" charset="-122"/>
                      </a:endParaRPr>
                    </a:p>
                    <a:p>
                      <a:pPr marL="0" lvl="0" indent="0" algn="ctr">
                        <a:buNone/>
                      </a:pPr>
                      <a:r>
                        <a:rPr lang="zh-CN" altLang="en-US" b="1">
                          <a:latin typeface="微软雅黑" panose="020b0503020204020204" pitchFamily="34" charset="-122"/>
                          <a:ea typeface="微软雅黑" panose="020b0503020204020204" pitchFamily="34" charset="-122"/>
                        </a:rPr>
                        <a:t>抽样调查　</a:t>
                      </a: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b="0">
                          <a:solidFill>
                            <a:srgbClr val="FF9900"/>
                          </a:solidFill>
                          <a:latin typeface="微软雅黑" panose="020b0503020204020204" pitchFamily="34" charset="-122"/>
                          <a:ea typeface="微软雅黑" panose="020b0503020204020204" pitchFamily="34" charset="-122"/>
                          <a:sym typeface="Wingdings" panose="05000000000000000000" pitchFamily="2" charset="2"/>
                        </a:rPr>
                        <a:t></a:t>
                      </a:r>
                      <a:r>
                        <a:rPr lang="zh-CN" altLang="en-US" b="0">
                          <a:latin typeface="微软雅黑" panose="020b0503020204020204" pitchFamily="34" charset="-122"/>
                          <a:ea typeface="微软雅黑" panose="020b0503020204020204" pitchFamily="34" charset="-122"/>
                        </a:rPr>
                        <a:t>个数较多</a:t>
                      </a:r>
                      <a:endParaRPr lang="en-US" altLang="zh-CN" b="0">
                        <a:latin typeface="微软雅黑" panose="020b0503020204020204" pitchFamily="34" charset="-122"/>
                        <a:ea typeface="微软雅黑" panose="020b0503020204020204" pitchFamily="34" charset="-122"/>
                      </a:endParaRPr>
                    </a:p>
                    <a:p>
                      <a:pPr marL="0" lvl="0" indent="0" algn="ctr">
                        <a:buNone/>
                      </a:pPr>
                      <a:r>
                        <a:rPr lang="en-US" altLang="zh-CN" b="0">
                          <a:solidFill>
                            <a:srgbClr val="FF9900"/>
                          </a:solidFill>
                          <a:latin typeface="微软雅黑" panose="020b0503020204020204" pitchFamily="34" charset="-122"/>
                          <a:ea typeface="微软雅黑" panose="020b0503020204020204" pitchFamily="34" charset="-122"/>
                          <a:sym typeface="Wingdings" panose="05000000000000000000" pitchFamily="2" charset="2"/>
                        </a:rPr>
                        <a:t></a:t>
                      </a:r>
                      <a:r>
                        <a:rPr lang="zh-CN" altLang="en-US" b="0">
                          <a:latin typeface="微软雅黑" panose="020b0503020204020204" pitchFamily="34" charset="-122"/>
                          <a:ea typeface="微软雅黑" panose="020b0503020204020204" pitchFamily="34" charset="-122"/>
                        </a:rPr>
                        <a:t>结果具有破坏性或危害性</a:t>
                      </a: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b="0">
                          <a:latin typeface="微软雅黑" panose="020b0503020204020204" pitchFamily="34" charset="-122"/>
                          <a:ea typeface="微软雅黑" panose="020b0503020204020204" pitchFamily="34" charset="-122"/>
                        </a:rPr>
                        <a:t>样本</a:t>
                      </a:r>
                    </a:p>
                    <a:p>
                      <a:pPr marL="0" lvl="0" indent="0" algn="ctr">
                        <a:buNone/>
                      </a:pPr>
                      <a:r>
                        <a:rPr lang="en-US" altLang="zh-CN" b="0">
                          <a:latin typeface="微软雅黑" panose="020b0503020204020204" pitchFamily="34" charset="-122"/>
                          <a:ea typeface="微软雅黑" panose="020b0503020204020204" pitchFamily="34" charset="-122"/>
                        </a:rPr>
                        <a:t>(</a:t>
                      </a:r>
                      <a:r>
                        <a:rPr lang="zh-CN" altLang="en-US" b="0">
                          <a:latin typeface="微软雅黑" panose="020b0503020204020204" pitchFamily="34" charset="-122"/>
                          <a:ea typeface="微软雅黑" panose="020b0503020204020204" pitchFamily="34" charset="-122"/>
                        </a:rPr>
                        <a:t>总体中一部分）</a:t>
                      </a: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b="0">
                          <a:latin typeface="微软雅黑" panose="020b0503020204020204" pitchFamily="34" charset="-122"/>
                          <a:ea typeface="微软雅黑" panose="020b0503020204020204" pitchFamily="34" charset="-122"/>
                        </a:rPr>
                        <a:t>省时省力范围小</a:t>
                      </a: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vert="horz" wrap="square"/>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b="0">
                          <a:latin typeface="微软雅黑" panose="020b0503020204020204" pitchFamily="34" charset="-122"/>
                          <a:ea typeface="微软雅黑" panose="020b0503020204020204" pitchFamily="34" charset="-122"/>
                        </a:rPr>
                        <a:t>只能估计出总体的情况</a:t>
                      </a: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9" name="矩形 8">
            <a:extLst>
              <a:ext uri="{FF2B5EF4-FFF2-40B4-BE49-F238E27FC236}">
                <a16:creationId xmlns:a16="http://schemas.microsoft.com/office/drawing/2014/main" id="{7741D65D-AF8B-4082-A129-83F6B8352538}"/>
              </a:ext>
            </a:extLst>
          </p:cNvPr>
          <p:cNvSpPr/>
          <p:nvPr/>
        </p:nvSpPr>
        <p:spPr>
          <a:xfrm>
            <a:off x="4655839" y="-3558"/>
            <a:ext cx="2954648" cy="923326"/>
          </a:xfrm>
          <a:prstGeom prst="rect">
            <a:avLst/>
          </a:prstGeom>
          <a:noFill/>
        </p:spPr>
        <p:txBody>
          <a:bodyPr wrap="none" lIns="91436" tIns="45718" rIns="91436" bIns="45718">
            <a:spAutoFit/>
          </a:bodyPr>
          <a:lstStyle/>
          <a:p>
            <a:pPr algn="ctr"/>
            <a:r>
              <a:rPr lang="zh-CN" altLang="en-US" sz="5400" b="1">
                <a:ln w="17780" cmpd="sng">
                  <a:solidFill>
                    <a:schemeClr val="tx1"/>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知识精讲</a:t>
            </a:r>
          </a:p>
        </p:txBody>
      </p:sp>
      <p:sp>
        <p:nvSpPr>
          <p:cNvPr id="5" name="文本框 2">
            <a:extLst>
              <a:ext uri="{FF2B5EF4-FFF2-40B4-BE49-F238E27FC236}">
                <a16:creationId xmlns:a16="http://schemas.microsoft.com/office/drawing/2014/main" id="{2A1C4435-BB9F-4420-AA5D-A7216406702F}"/>
              </a:ext>
            </a:extLst>
          </p:cNvPr>
          <p:cNvSpPr txBox="1">
            <a:spLocks noChangeArrowheads="1"/>
          </p:cNvSpPr>
          <p:nvPr/>
        </p:nvSpPr>
        <p:spPr bwMode="auto">
          <a:xfrm>
            <a:off x="392964" y="1049124"/>
            <a:ext cx="39901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专题一  调查方式的选择</a:t>
            </a:r>
          </a:p>
        </p:txBody>
      </p:sp>
    </p:spTree>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grpSp>
        <p:nvGrpSpPr>
          <p:cNvPr id="2" name="组合 31">
            <a:extLst>
              <a:ext uri="{FF2B5EF4-FFF2-40B4-BE49-F238E27FC236}">
                <a16:creationId xmlns:a16="http://schemas.microsoft.com/office/drawing/2014/main" id="{2EF1F1D6-4933-48D0-A0B7-A949FCB4CD13}"/>
              </a:ext>
            </a:extLst>
          </p:cNvPr>
          <p:cNvGrpSpPr/>
          <p:nvPr/>
        </p:nvGrpSpPr>
        <p:grpSpPr>
          <a:xfrm>
            <a:off x="303264" y="1662059"/>
            <a:ext cx="10414430" cy="3354057"/>
            <a:chOff x="147008" y="2094842"/>
            <a:chExt cx="10413670" cy="3354781"/>
          </a:xfrm>
        </p:grpSpPr>
        <p:sp>
          <p:nvSpPr>
            <p:cNvPr id="3" name="Text Box 6">
              <a:extLst>
                <a:ext uri="{FF2B5EF4-FFF2-40B4-BE49-F238E27FC236}">
                  <a16:creationId xmlns:a16="http://schemas.microsoft.com/office/drawing/2014/main" id="{DED7D1B8-5365-4C89-AC66-3434EDC346CE}"/>
                </a:ext>
              </a:extLst>
            </p:cNvPr>
            <p:cNvSpPr txBox="1"/>
            <p:nvPr/>
          </p:nvSpPr>
          <p:spPr>
            <a:xfrm>
              <a:off x="147008" y="2094842"/>
              <a:ext cx="9576365" cy="737668"/>
            </a:xfrm>
            <a:prstGeom prst="rect">
              <a:avLst/>
            </a:prstGeom>
            <a:noFill/>
            <a:ln w="9525">
              <a:noFill/>
            </a:ln>
          </p:spPr>
          <p:txBody>
            <a:bodyPr wrap="square">
              <a:spAutoFit/>
            </a:bodyPr>
            <a:lstStyle/>
            <a:p>
              <a:pPr>
                <a:lnSpc>
                  <a:spcPct val="150000"/>
                </a:lnSpc>
                <a:defRPr/>
              </a:pPr>
              <a:r>
                <a:rPr lang="en-US" altLang="zh-CN" sz="3200" b="1" noProof="1">
                  <a:solidFill>
                    <a:srgbClr val="FF0000"/>
                  </a:solidFill>
                  <a:latin typeface="黑体" panose="02010609060101010101" pitchFamily="49" charset="-122"/>
                  <a:ea typeface="黑体" panose="02010609060101010101" pitchFamily="49" charset="-122"/>
                </a:rPr>
                <a:t>【</a:t>
              </a:r>
              <a:r>
                <a:rPr lang="zh-CN" altLang="en-US" sz="3200" b="1" noProof="1">
                  <a:solidFill>
                    <a:srgbClr val="FF0000"/>
                  </a:solidFill>
                  <a:latin typeface="黑体" panose="02010609060101010101" pitchFamily="49" charset="-122"/>
                  <a:ea typeface="黑体" panose="02010609060101010101" pitchFamily="49" charset="-122"/>
                </a:rPr>
                <a:t>例</a:t>
              </a:r>
              <a:r>
                <a:rPr lang="en-US" altLang="zh-CN" sz="3200" b="1" noProof="1">
                  <a:solidFill>
                    <a:srgbClr val="FF0000"/>
                  </a:solidFill>
                  <a:latin typeface="Times New Roman" panose="02020603050405020304" pitchFamily="18" charset="0"/>
                  <a:ea typeface="黑体" panose="02010609060101010101" pitchFamily="49" charset="-122"/>
                </a:rPr>
                <a:t>1</a:t>
              </a:r>
              <a:r>
                <a:rPr lang="en-US" altLang="zh-CN" sz="3200" b="1" noProof="1">
                  <a:solidFill>
                    <a:srgbClr val="FF0000"/>
                  </a:solidFill>
                  <a:latin typeface="黑体" panose="02010609060101010101" pitchFamily="49" charset="-122"/>
                  <a:ea typeface="黑体" panose="02010609060101010101" pitchFamily="49" charset="-122"/>
                </a:rPr>
                <a:t>】</a:t>
              </a:r>
              <a:r>
                <a:rPr lang="zh-CN" altLang="en-US" sz="3200" noProof="1">
                  <a:latin typeface="黑体" panose="02010609060101010101" pitchFamily="49" charset="-122"/>
                  <a:ea typeface="黑体" panose="02010609060101010101" pitchFamily="49" charset="-122"/>
                </a:rPr>
                <a:t>下列调查中，调查方式选择正确的是（    ）</a:t>
              </a:r>
              <a:endParaRPr lang="zh-CN" altLang="en-US" sz="3200" b="1" noProof="1">
                <a:latin typeface="黑体" panose="02010609060101010101" pitchFamily="49" charset="-122"/>
                <a:ea typeface="黑体" panose="02010609060101010101" pitchFamily="49" charset="-122"/>
              </a:endParaRPr>
            </a:p>
          </p:txBody>
        </p:sp>
        <p:sp>
          <p:nvSpPr>
            <p:cNvPr id="4" name="TextBox 26">
              <a:extLst>
                <a:ext uri="{FF2B5EF4-FFF2-40B4-BE49-F238E27FC236}">
                  <a16:creationId xmlns:a16="http://schemas.microsoft.com/office/drawing/2014/main" id="{48714999-9A03-422F-ACB1-0B1D23222DE2}"/>
                </a:ext>
              </a:extLst>
            </p:cNvPr>
            <p:cNvSpPr txBox="1">
              <a:spLocks noChangeArrowheads="1"/>
            </p:cNvSpPr>
            <p:nvPr/>
          </p:nvSpPr>
          <p:spPr bwMode="auto">
            <a:xfrm>
              <a:off x="563563" y="2864803"/>
              <a:ext cx="9200887" cy="584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a:latin typeface="Times New Roman" panose="02020603050405020304" pitchFamily="18" charset="0"/>
                  <a:ea typeface="黑体" panose="02010609060101010101" pitchFamily="49" charset="-122"/>
                </a:rPr>
                <a:t>A.</a:t>
              </a:r>
              <a:r>
                <a:rPr lang="zh-CN" altLang="en-US" sz="3200">
                  <a:latin typeface="Times New Roman" panose="02020603050405020304" pitchFamily="18" charset="0"/>
                  <a:ea typeface="黑体" panose="02010609060101010101" pitchFamily="49" charset="-122"/>
                </a:rPr>
                <a:t>为了了解一批洗衣机的使用寿命，选择抽样调查</a:t>
              </a:r>
            </a:p>
          </p:txBody>
        </p:sp>
        <p:sp>
          <p:nvSpPr>
            <p:cNvPr id="5" name="TextBox 27">
              <a:extLst>
                <a:ext uri="{FF2B5EF4-FFF2-40B4-BE49-F238E27FC236}">
                  <a16:creationId xmlns:a16="http://schemas.microsoft.com/office/drawing/2014/main" id="{40523D19-AFAE-459C-99AF-C8E05DF01E88}"/>
                </a:ext>
              </a:extLst>
            </p:cNvPr>
            <p:cNvSpPr txBox="1">
              <a:spLocks noChangeArrowheads="1"/>
            </p:cNvSpPr>
            <p:nvPr/>
          </p:nvSpPr>
          <p:spPr bwMode="auto">
            <a:xfrm>
              <a:off x="563880" y="3522025"/>
              <a:ext cx="9178446" cy="584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a:latin typeface="Times New Roman" panose="02020603050405020304" pitchFamily="18" charset="0"/>
                  <a:ea typeface="黑体" panose="02010609060101010101" pitchFamily="49" charset="-122"/>
                </a:rPr>
                <a:t>B.</a:t>
              </a:r>
              <a:r>
                <a:rPr lang="zh-CN" altLang="en-US" sz="3200">
                  <a:latin typeface="Times New Roman" panose="02020603050405020304" pitchFamily="18" charset="0"/>
                  <a:ea typeface="黑体" panose="02010609060101010101" pitchFamily="49" charset="-122"/>
                </a:rPr>
                <a:t>为了了解某公园全年的游客流量，选择全面调查</a:t>
              </a:r>
            </a:p>
          </p:txBody>
        </p:sp>
        <p:sp>
          <p:nvSpPr>
            <p:cNvPr id="6" name="TextBox 28">
              <a:extLst>
                <a:ext uri="{FF2B5EF4-FFF2-40B4-BE49-F238E27FC236}">
                  <a16:creationId xmlns:a16="http://schemas.microsoft.com/office/drawing/2014/main" id="{1EAF62F4-9BA3-45D1-97BE-68B2DB967F84}"/>
                </a:ext>
              </a:extLst>
            </p:cNvPr>
            <p:cNvSpPr txBox="1">
              <a:spLocks noChangeArrowheads="1"/>
            </p:cNvSpPr>
            <p:nvPr/>
          </p:nvSpPr>
          <p:spPr bwMode="auto">
            <a:xfrm>
              <a:off x="563880" y="4175646"/>
              <a:ext cx="9281031" cy="584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a:latin typeface="Times New Roman" panose="02020603050405020304" pitchFamily="18" charset="0"/>
                  <a:ea typeface="黑体" panose="02010609060101010101" pitchFamily="49" charset="-122"/>
                </a:rPr>
                <a:t>C.</a:t>
              </a:r>
              <a:r>
                <a:rPr lang="zh-CN" altLang="en-US" sz="3200">
                  <a:latin typeface="Times New Roman" panose="02020603050405020304" pitchFamily="18" charset="0"/>
                  <a:ea typeface="黑体" panose="02010609060101010101" pitchFamily="49" charset="-122"/>
                </a:rPr>
                <a:t>为了了解某</a:t>
              </a:r>
              <a:r>
                <a:rPr lang="en-US" altLang="zh-CN" sz="3200">
                  <a:latin typeface="Times New Roman" panose="02020603050405020304" pitchFamily="18" charset="0"/>
                  <a:ea typeface="黑体" panose="02010609060101010101" pitchFamily="49" charset="-122"/>
                </a:rPr>
                <a:t>1000</a:t>
              </a:r>
              <a:r>
                <a:rPr lang="zh-CN" altLang="en-US" sz="3200">
                  <a:latin typeface="Times New Roman" panose="02020603050405020304" pitchFamily="18" charset="0"/>
                  <a:ea typeface="黑体" panose="02010609060101010101" pitchFamily="49" charset="-122"/>
                </a:rPr>
                <a:t>枚炮弹的杀伤半径</a:t>
              </a:r>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选择全面调查</a:t>
              </a:r>
            </a:p>
          </p:txBody>
        </p:sp>
        <p:sp>
          <p:nvSpPr>
            <p:cNvPr id="7" name="TextBox 29">
              <a:extLst>
                <a:ext uri="{FF2B5EF4-FFF2-40B4-BE49-F238E27FC236}">
                  <a16:creationId xmlns:a16="http://schemas.microsoft.com/office/drawing/2014/main" id="{72A981AA-0576-4F71-A3F8-0198D8EEF56D}"/>
                </a:ext>
              </a:extLst>
            </p:cNvPr>
            <p:cNvSpPr txBox="1">
              <a:spLocks noChangeArrowheads="1"/>
            </p:cNvSpPr>
            <p:nvPr/>
          </p:nvSpPr>
          <p:spPr bwMode="auto">
            <a:xfrm>
              <a:off x="539115" y="4864722"/>
              <a:ext cx="10021563" cy="584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a:latin typeface="Times New Roman" panose="02020603050405020304" pitchFamily="18" charset="0"/>
                  <a:ea typeface="黑体" panose="02010609060101010101" pitchFamily="49" charset="-122"/>
                </a:rPr>
                <a:t>D.</a:t>
              </a:r>
              <a:r>
                <a:rPr lang="zh-CN" altLang="en-US" sz="3200">
                  <a:latin typeface="Times New Roman" panose="02020603050405020304" pitchFamily="18" charset="0"/>
                  <a:ea typeface="黑体" panose="02010609060101010101" pitchFamily="49" charset="-122"/>
                </a:rPr>
                <a:t>为了了解一批袋装食品是否质量达标，选择全面调查</a:t>
              </a:r>
            </a:p>
          </p:txBody>
        </p:sp>
      </p:grpSp>
      <p:sp>
        <p:nvSpPr>
          <p:cNvPr id="8" name="矩形 30">
            <a:extLst>
              <a:ext uri="{FF2B5EF4-FFF2-40B4-BE49-F238E27FC236}">
                <a16:creationId xmlns:a16="http://schemas.microsoft.com/office/drawing/2014/main" id="{7898955E-61B5-4788-9A83-7B99B01F994C}"/>
              </a:ext>
            </a:extLst>
          </p:cNvPr>
          <p:cNvSpPr>
            <a:spLocks noChangeArrowheads="1"/>
          </p:cNvSpPr>
          <p:nvPr/>
        </p:nvSpPr>
        <p:spPr bwMode="auto">
          <a:xfrm>
            <a:off x="8843771" y="1729331"/>
            <a:ext cx="55496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a:solidFill>
                  <a:srgbClr val="FF0000"/>
                </a:solidFill>
                <a:latin typeface="Times New Roman" panose="02020603050405020304" pitchFamily="18" charset="0"/>
                <a:ea typeface="黑体" panose="02010609060101010101" pitchFamily="49" charset="-122"/>
              </a:rPr>
              <a:t>A</a:t>
            </a:r>
            <a:endParaRPr lang="zh-CN" altLang="en-US" sz="4000">
              <a:solidFill>
                <a:srgbClr val="FF0000"/>
              </a:solidFill>
              <a:ea typeface="黑体" panose="02010609060101010101" pitchFamily="49" charset="-122"/>
            </a:endParaRPr>
          </a:p>
        </p:txBody>
      </p:sp>
      <p:sp>
        <p:nvSpPr>
          <p:cNvPr id="9" name="文本框 2">
            <a:extLst>
              <a:ext uri="{FF2B5EF4-FFF2-40B4-BE49-F238E27FC236}">
                <a16:creationId xmlns:a16="http://schemas.microsoft.com/office/drawing/2014/main" id="{3D5BA90C-F237-4054-B954-0836C1FF114D}"/>
              </a:ext>
            </a:extLst>
          </p:cNvPr>
          <p:cNvSpPr txBox="1">
            <a:spLocks noChangeArrowheads="1"/>
          </p:cNvSpPr>
          <p:nvPr/>
        </p:nvSpPr>
        <p:spPr bwMode="auto">
          <a:xfrm>
            <a:off x="392964" y="1049124"/>
            <a:ext cx="39901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专题一  调查方式的选择</a:t>
            </a:r>
          </a:p>
        </p:txBody>
      </p:sp>
      <p:sp>
        <p:nvSpPr>
          <p:cNvPr id="10" name="矩形 9">
            <a:extLst>
              <a:ext uri="{FF2B5EF4-FFF2-40B4-BE49-F238E27FC236}">
                <a16:creationId xmlns:a16="http://schemas.microsoft.com/office/drawing/2014/main" id="{9BC7169F-8BC9-49DB-BE54-3B01880D9DAB}"/>
              </a:ext>
            </a:extLst>
          </p:cNvPr>
          <p:cNvSpPr/>
          <p:nvPr/>
        </p:nvSpPr>
        <p:spPr>
          <a:xfrm>
            <a:off x="263352" y="4766763"/>
            <a:ext cx="11665296" cy="1877437"/>
          </a:xfrm>
          <a:prstGeom prst="rect">
            <a:avLst/>
          </a:prstGeom>
          <a:solidFill>
            <a:srgbClr val="FFFF00"/>
          </a:solidFill>
          <a:ln>
            <a:solidFill>
              <a:schemeClr val="tx1">
                <a:lumMod val="95000"/>
                <a:lumOff val="5000"/>
              </a:schemeClr>
            </a:solidFill>
          </a:ln>
        </p:spPr>
        <p:txBody>
          <a:bodyPr wrap="square">
            <a:spAutoFit/>
          </a:bodyPr>
          <a:lstStyle/>
          <a:p>
            <a:r>
              <a:rPr lang="en-US" altLang="zh-CN" sz="3200">
                <a:solidFill>
                  <a:srgbClr val="002060"/>
                </a:solidFill>
                <a:latin typeface="Times New Roman" panose="02020603050405020304" pitchFamily="18" charset="0"/>
                <a:ea typeface="黑体" panose="02010609060101010101" pitchFamily="49" charset="-122"/>
              </a:rPr>
              <a:t>【</a:t>
            </a:r>
            <a:r>
              <a:rPr lang="zh-CN" altLang="en-US" sz="3200">
                <a:solidFill>
                  <a:srgbClr val="002060"/>
                </a:solidFill>
                <a:latin typeface="Times New Roman" panose="02020603050405020304" pitchFamily="18" charset="0"/>
                <a:ea typeface="黑体" panose="02010609060101010101" pitchFamily="49" charset="-122"/>
              </a:rPr>
              <a:t>点睛</a:t>
            </a:r>
            <a:r>
              <a:rPr lang="en-US" altLang="zh-CN" sz="3200">
                <a:solidFill>
                  <a:srgbClr val="002060"/>
                </a:solidFill>
                <a:latin typeface="Times New Roman" panose="02020603050405020304" pitchFamily="18" charset="0"/>
                <a:ea typeface="黑体" panose="02010609060101010101" pitchFamily="49" charset="-122"/>
              </a:rPr>
              <a:t>】</a:t>
            </a:r>
            <a:r>
              <a:rPr lang="zh-CN" altLang="en-US" sz="2800">
                <a:latin typeface="Times New Roman" panose="02020603050405020304" pitchFamily="18" charset="0"/>
                <a:ea typeface="黑体" panose="02010609060101010101" pitchFamily="49" charset="-122"/>
              </a:rPr>
              <a:t>选择全面调查还是抽样调查要根据所要考查的对象的特征灵活选用，一般来说，对于具有破坏性的调查、无法进行普查、普查的意义或价值不大时，应选择抽样调查；对于精确度要求高的调查，事关重大的调查往往选用普查．</a:t>
            </a:r>
            <a:endParaRPr lang="zh-CN" altLang="en-US" sz="3200">
              <a:latin typeface="Times New Roman" pitchFamily="18" charset="0"/>
              <a:ea typeface="黑体" panose="02010609060101010101" pitchFamily="49" charset="-122"/>
            </a:endParaRPr>
          </a:p>
        </p:txBody>
      </p:sp>
      <p:sp>
        <p:nvSpPr>
          <p:cNvPr id="11" name="矩形 10">
            <a:extLst>
              <a:ext uri="{FF2B5EF4-FFF2-40B4-BE49-F238E27FC236}">
                <a16:creationId xmlns:a16="http://schemas.microsoft.com/office/drawing/2014/main" id="{52E7D680-29E4-441D-905B-FFB6C593309F}"/>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16533756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1">
            <a:extLst>
              <a:ext uri="{FF2B5EF4-FFF2-40B4-BE49-F238E27FC236}">
                <a16:creationId xmlns:a16="http://schemas.microsoft.com/office/drawing/2014/main" id="{7ED0D27B-16A6-4979-81B8-3C3578DB3958}"/>
              </a:ext>
            </a:extLst>
          </p:cNvPr>
          <p:cNvSpPr/>
          <p:nvPr/>
        </p:nvSpPr>
        <p:spPr>
          <a:xfrm>
            <a:off x="191344" y="908720"/>
            <a:ext cx="10945216" cy="3539430"/>
          </a:xfrm>
          <a:prstGeom prst="rect">
            <a:avLst/>
          </a:prstGeom>
        </p:spPr>
        <p:txBody>
          <a:bodyPr wrap="square">
            <a:spAutoFit/>
          </a:bodyPr>
          <a:lstStyle/>
          <a:p>
            <a:r>
              <a:rPr lang="en-US" altLang="zh-CN" sz="3200">
                <a:latin typeface="黑体" panose="02010609060101010101" pitchFamily="49" charset="-122"/>
                <a:ea typeface="黑体" panose="02010609060101010101" pitchFamily="49" charset="-122"/>
              </a:rPr>
              <a:t>【</a:t>
            </a:r>
            <a:r>
              <a:rPr lang="zh-CN" altLang="en-US" sz="3200">
                <a:latin typeface="黑体" panose="02010609060101010101" pitchFamily="49" charset="-122"/>
                <a:ea typeface="黑体" panose="02010609060101010101" pitchFamily="49" charset="-122"/>
              </a:rPr>
              <a:t>应用迁移</a:t>
            </a:r>
            <a:r>
              <a:rPr lang="en-US" altLang="zh-CN" sz="3200">
                <a:latin typeface="黑体" panose="02010609060101010101" pitchFamily="49" charset="-122"/>
                <a:ea typeface="黑体" panose="02010609060101010101" pitchFamily="49" charset="-122"/>
              </a:rPr>
              <a:t>】</a:t>
            </a:r>
          </a:p>
          <a:p>
            <a:r>
              <a:rPr lang="zh-CN" altLang="en-US" sz="3200">
                <a:latin typeface="黑体" panose="02010609060101010101" pitchFamily="49" charset="-122"/>
                <a:ea typeface="黑体" panose="02010609060101010101" pitchFamily="49" charset="-122"/>
              </a:rPr>
              <a:t>给下面的问题选择一种更适合的调查方式．</a:t>
            </a:r>
          </a:p>
          <a:p>
            <a:r>
              <a:rPr lang="zh-CN" altLang="en-US" sz="3200">
                <a:latin typeface="黑体" panose="02010609060101010101" pitchFamily="49" charset="-122"/>
                <a:ea typeface="黑体" panose="02010609060101010101" pitchFamily="49" charset="-122"/>
              </a:rPr>
              <a:t>（</a:t>
            </a:r>
            <a:r>
              <a:rPr lang="en-US" altLang="zh-CN" sz="3200">
                <a:latin typeface="黑体" panose="02010609060101010101" pitchFamily="49" charset="-122"/>
                <a:ea typeface="黑体" panose="02010609060101010101" pitchFamily="49" charset="-122"/>
              </a:rPr>
              <a:t>1</a:t>
            </a:r>
            <a:r>
              <a:rPr lang="zh-CN" altLang="en-US" sz="3200">
                <a:latin typeface="黑体" panose="02010609060101010101" pitchFamily="49" charset="-122"/>
                <a:ea typeface="黑体" panose="02010609060101010101" pitchFamily="49" charset="-122"/>
              </a:rPr>
              <a:t>）了解我国近年来老年人的长寿情况；</a:t>
            </a:r>
          </a:p>
          <a:p>
            <a:r>
              <a:rPr lang="zh-CN" altLang="en-US" sz="3200">
                <a:latin typeface="黑体" panose="02010609060101010101" pitchFamily="49" charset="-122"/>
                <a:ea typeface="黑体" panose="02010609060101010101" pitchFamily="49" charset="-122"/>
              </a:rPr>
              <a:t>（</a:t>
            </a:r>
            <a:r>
              <a:rPr lang="en-US" altLang="zh-CN" sz="3200">
                <a:latin typeface="黑体" panose="02010609060101010101" pitchFamily="49" charset="-122"/>
                <a:ea typeface="黑体" panose="02010609060101010101" pitchFamily="49" charset="-122"/>
              </a:rPr>
              <a:t>2</a:t>
            </a:r>
            <a:r>
              <a:rPr lang="zh-CN" altLang="en-US" sz="3200">
                <a:latin typeface="黑体" panose="02010609060101010101" pitchFamily="49" charset="-122"/>
                <a:ea typeface="黑体" panose="02010609060101010101" pitchFamily="49" charset="-122"/>
              </a:rPr>
              <a:t>）了解一批某品牌修正液的寿命；</a:t>
            </a:r>
          </a:p>
          <a:p>
            <a:r>
              <a:rPr lang="zh-CN" altLang="en-US" sz="3200">
                <a:latin typeface="黑体" panose="02010609060101010101" pitchFamily="49" charset="-122"/>
                <a:ea typeface="黑体" panose="02010609060101010101" pitchFamily="49" charset="-122"/>
              </a:rPr>
              <a:t>（</a:t>
            </a:r>
            <a:r>
              <a:rPr lang="en-US" altLang="zh-CN" sz="3200">
                <a:latin typeface="黑体" panose="02010609060101010101" pitchFamily="49" charset="-122"/>
                <a:ea typeface="黑体" panose="02010609060101010101" pitchFamily="49" charset="-122"/>
              </a:rPr>
              <a:t>3</a:t>
            </a:r>
            <a:r>
              <a:rPr lang="zh-CN" altLang="en-US" sz="3200">
                <a:latin typeface="黑体" panose="02010609060101010101" pitchFamily="49" charset="-122"/>
                <a:ea typeface="黑体" panose="02010609060101010101" pitchFamily="49" charset="-122"/>
              </a:rPr>
              <a:t>）了解</a:t>
            </a:r>
            <a:r>
              <a:rPr lang="en-US" altLang="zh-CN" sz="3200">
                <a:latin typeface="黑体" panose="02010609060101010101" pitchFamily="49" charset="-122"/>
                <a:ea typeface="黑体" panose="02010609060101010101" pitchFamily="49" charset="-122"/>
              </a:rPr>
              <a:t>2012</a:t>
            </a:r>
            <a:r>
              <a:rPr lang="zh-CN" altLang="en-US" sz="3200">
                <a:latin typeface="黑体" panose="02010609060101010101" pitchFamily="49" charset="-122"/>
                <a:ea typeface="黑体" panose="02010609060101010101" pitchFamily="49" charset="-122"/>
              </a:rPr>
              <a:t>年我国银行储户储蓄存款情况；</a:t>
            </a:r>
          </a:p>
          <a:p>
            <a:r>
              <a:rPr lang="zh-CN" altLang="en-US" sz="3200">
                <a:latin typeface="黑体" panose="02010609060101010101" pitchFamily="49" charset="-122"/>
                <a:ea typeface="黑体" panose="02010609060101010101" pitchFamily="49" charset="-122"/>
              </a:rPr>
              <a:t>（</a:t>
            </a:r>
            <a:r>
              <a:rPr lang="en-US" altLang="zh-CN" sz="3200">
                <a:latin typeface="黑体" panose="02010609060101010101" pitchFamily="49" charset="-122"/>
                <a:ea typeface="黑体" panose="02010609060101010101" pitchFamily="49" charset="-122"/>
              </a:rPr>
              <a:t>4</a:t>
            </a:r>
            <a:r>
              <a:rPr lang="zh-CN" altLang="en-US" sz="3200">
                <a:latin typeface="黑体" panose="02010609060101010101" pitchFamily="49" charset="-122"/>
                <a:ea typeface="黑体" panose="02010609060101010101" pitchFamily="49" charset="-122"/>
              </a:rPr>
              <a:t>）了解你们班上的同学课余时问体育活动情况；</a:t>
            </a:r>
          </a:p>
          <a:p>
            <a:r>
              <a:rPr lang="zh-CN" altLang="en-US" sz="3200">
                <a:latin typeface="黑体" panose="02010609060101010101" pitchFamily="49" charset="-122"/>
                <a:ea typeface="黑体" panose="02010609060101010101" pitchFamily="49" charset="-122"/>
              </a:rPr>
              <a:t>（</a:t>
            </a:r>
            <a:r>
              <a:rPr lang="en-US" altLang="zh-CN" sz="3200">
                <a:latin typeface="黑体" panose="02010609060101010101" pitchFamily="49" charset="-122"/>
                <a:ea typeface="黑体" panose="02010609060101010101" pitchFamily="49" charset="-122"/>
              </a:rPr>
              <a:t>5</a:t>
            </a:r>
            <a:r>
              <a:rPr lang="zh-CN" altLang="en-US" sz="3200">
                <a:latin typeface="黑体" panose="02010609060101010101" pitchFamily="49" charset="-122"/>
                <a:ea typeface="黑体" panose="02010609060101010101" pitchFamily="49" charset="-122"/>
              </a:rPr>
              <a:t>）了解你们班上的同学每周上网情况．</a:t>
            </a:r>
          </a:p>
        </p:txBody>
      </p:sp>
      <p:sp>
        <p:nvSpPr>
          <p:cNvPr id="3" name="矩形 2">
            <a:extLst>
              <a:ext uri="{FF2B5EF4-FFF2-40B4-BE49-F238E27FC236}">
                <a16:creationId xmlns:a16="http://schemas.microsoft.com/office/drawing/2014/main" id="{C77026EC-B8D3-447B-8E10-EC87035249AE}"/>
              </a:ext>
            </a:extLst>
          </p:cNvPr>
          <p:cNvSpPr/>
          <p:nvPr/>
        </p:nvSpPr>
        <p:spPr>
          <a:xfrm>
            <a:off x="191344" y="4448150"/>
            <a:ext cx="11856640" cy="2308324"/>
          </a:xfrm>
          <a:prstGeom prst="rect">
            <a:avLst/>
          </a:prstGeom>
        </p:spPr>
        <p:txBody>
          <a:bodyPr wrap="square">
            <a:spAutoFit/>
          </a:bodyPr>
          <a:lstStyle/>
          <a:p>
            <a:r>
              <a:rPr lang="zh-CN" altLang="en-US" sz="2400" b="1">
                <a:solidFill>
                  <a:srgbClr val="FF0000"/>
                </a:solidFill>
              </a:rPr>
              <a:t>解：（</a:t>
            </a:r>
            <a:r>
              <a:rPr lang="en-US" altLang="zh-CN" sz="2400" b="1">
                <a:solidFill>
                  <a:srgbClr val="FF0000"/>
                </a:solidFill>
              </a:rPr>
              <a:t>1</a:t>
            </a:r>
            <a:r>
              <a:rPr lang="zh-CN" altLang="en-US" sz="2400" b="1">
                <a:solidFill>
                  <a:srgbClr val="FF0000"/>
                </a:solidFill>
              </a:rPr>
              <a:t>）人数较多，不适合全面调查，适合抽样调查；</a:t>
            </a:r>
          </a:p>
          <a:p>
            <a:r>
              <a:rPr lang="zh-CN" altLang="en-US" sz="2400" b="1">
                <a:solidFill>
                  <a:srgbClr val="FF0000"/>
                </a:solidFill>
              </a:rPr>
              <a:t>（</a:t>
            </a:r>
            <a:r>
              <a:rPr lang="en-US" altLang="zh-CN" sz="2400" b="1">
                <a:solidFill>
                  <a:srgbClr val="FF0000"/>
                </a:solidFill>
              </a:rPr>
              <a:t>2</a:t>
            </a:r>
            <a:r>
              <a:rPr lang="zh-CN" altLang="en-US" sz="2400" b="1">
                <a:solidFill>
                  <a:srgbClr val="FF0000"/>
                </a:solidFill>
              </a:rPr>
              <a:t>）了解一批某品牌修正液的寿命，具有破坏性，这样就失去了实际意义，因而适合抽样调查；</a:t>
            </a:r>
          </a:p>
          <a:p>
            <a:r>
              <a:rPr lang="zh-CN" altLang="en-US" sz="2400" b="1">
                <a:solidFill>
                  <a:srgbClr val="FF0000"/>
                </a:solidFill>
              </a:rPr>
              <a:t>（</a:t>
            </a:r>
            <a:r>
              <a:rPr lang="en-US" altLang="zh-CN" sz="2400" b="1">
                <a:solidFill>
                  <a:srgbClr val="FF0000"/>
                </a:solidFill>
              </a:rPr>
              <a:t>3</a:t>
            </a:r>
            <a:r>
              <a:rPr lang="zh-CN" altLang="en-US" sz="2400" b="1">
                <a:solidFill>
                  <a:srgbClr val="FF0000"/>
                </a:solidFill>
              </a:rPr>
              <a:t>）全国储户较多，不适合全面调查，适合抽样调查；</a:t>
            </a:r>
          </a:p>
          <a:p>
            <a:r>
              <a:rPr lang="zh-CN" altLang="en-US" sz="2400" b="1">
                <a:solidFill>
                  <a:srgbClr val="FF0000"/>
                </a:solidFill>
              </a:rPr>
              <a:t>（</a:t>
            </a:r>
            <a:r>
              <a:rPr lang="en-US" altLang="zh-CN" sz="2400" b="1">
                <a:solidFill>
                  <a:srgbClr val="FF0000"/>
                </a:solidFill>
              </a:rPr>
              <a:t>4</a:t>
            </a:r>
            <a:r>
              <a:rPr lang="zh-CN" altLang="en-US" sz="2400" b="1">
                <a:solidFill>
                  <a:srgbClr val="FF0000"/>
                </a:solidFill>
              </a:rPr>
              <a:t>）人数较少，适合全面调查；</a:t>
            </a:r>
          </a:p>
          <a:p>
            <a:r>
              <a:rPr lang="zh-CN" altLang="en-US" sz="2400" b="1">
                <a:solidFill>
                  <a:srgbClr val="FF0000"/>
                </a:solidFill>
              </a:rPr>
              <a:t>（</a:t>
            </a:r>
            <a:r>
              <a:rPr lang="en-US" altLang="zh-CN" sz="2400" b="1">
                <a:solidFill>
                  <a:srgbClr val="FF0000"/>
                </a:solidFill>
              </a:rPr>
              <a:t>5</a:t>
            </a:r>
            <a:r>
              <a:rPr lang="zh-CN" altLang="en-US" sz="2400" b="1">
                <a:solidFill>
                  <a:srgbClr val="FF0000"/>
                </a:solidFill>
              </a:rPr>
              <a:t>）人数较少，适合全面调查．</a:t>
            </a:r>
          </a:p>
        </p:txBody>
      </p:sp>
      <p:sp>
        <p:nvSpPr>
          <p:cNvPr id="4" name="矩形 3">
            <a:extLst>
              <a:ext uri="{FF2B5EF4-FFF2-40B4-BE49-F238E27FC236}">
                <a16:creationId xmlns:a16="http://schemas.microsoft.com/office/drawing/2014/main" id="{700663BC-BB46-47DA-8E25-57CFF5421EB7}"/>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209031776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2">
            <a:extLst>
              <a:ext uri="{FF2B5EF4-FFF2-40B4-BE49-F238E27FC236}">
                <a16:creationId xmlns:a16="http://schemas.microsoft.com/office/drawing/2014/main" id="{442E69DE-1FCC-4D8A-B410-08702248ED91}"/>
              </a:ext>
            </a:extLst>
          </p:cNvPr>
          <p:cNvSpPr txBox="1">
            <a:spLocks noChangeArrowheads="1"/>
          </p:cNvSpPr>
          <p:nvPr/>
        </p:nvSpPr>
        <p:spPr bwMode="auto">
          <a:xfrm>
            <a:off x="392964" y="1049124"/>
            <a:ext cx="29129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专题二  全面调查</a:t>
            </a:r>
          </a:p>
        </p:txBody>
      </p:sp>
      <p:sp>
        <p:nvSpPr>
          <p:cNvPr id="3" name="矩形 2">
            <a:extLst>
              <a:ext uri="{FF2B5EF4-FFF2-40B4-BE49-F238E27FC236}">
                <a16:creationId xmlns:a16="http://schemas.microsoft.com/office/drawing/2014/main" id="{C7780BC1-321E-463E-A87B-745EC881700A}"/>
              </a:ext>
            </a:extLst>
          </p:cNvPr>
          <p:cNvSpPr/>
          <p:nvPr/>
        </p:nvSpPr>
        <p:spPr>
          <a:xfrm>
            <a:off x="191344" y="1772816"/>
            <a:ext cx="11027301" cy="2554545"/>
          </a:xfrm>
          <a:prstGeom prst="rect">
            <a:avLst/>
          </a:prstGeom>
        </p:spPr>
        <p:txBody>
          <a:bodyPr wrap="square">
            <a:spAutoFit/>
          </a:bodyPr>
          <a:lstStyle/>
          <a:p>
            <a:r>
              <a:rPr lang="en-US" altLang="zh-CN" sz="3200" b="1">
                <a:solidFill>
                  <a:srgbClr val="FF0000"/>
                </a:solidFill>
                <a:latin typeface="Times New Roman" panose="02020603050405020304" pitchFamily="18" charset="0"/>
                <a:ea typeface="黑体" panose="02010609060101010101" pitchFamily="49" charset="-122"/>
              </a:rPr>
              <a:t>【</a:t>
            </a:r>
            <a:r>
              <a:rPr lang="zh-CN" altLang="en-US" sz="3200" b="1">
                <a:solidFill>
                  <a:srgbClr val="FF0000"/>
                </a:solidFill>
                <a:latin typeface="Times New Roman" panose="02020603050405020304" pitchFamily="18" charset="0"/>
                <a:ea typeface="黑体" panose="02010609060101010101" pitchFamily="49" charset="-122"/>
              </a:rPr>
              <a:t>例</a:t>
            </a:r>
            <a:r>
              <a:rPr lang="en-US" altLang="zh-CN" sz="3200" b="1">
                <a:solidFill>
                  <a:srgbClr val="FF0000"/>
                </a:solidFill>
                <a:latin typeface="Times New Roman" panose="02020603050405020304" pitchFamily="18" charset="0"/>
                <a:ea typeface="黑体" panose="02010609060101010101" pitchFamily="49" charset="-122"/>
              </a:rPr>
              <a:t>2】</a:t>
            </a:r>
            <a:r>
              <a:rPr lang="zh-CN" altLang="en-US" sz="3200">
                <a:latin typeface="Times New Roman" panose="02020603050405020304" pitchFamily="18" charset="0"/>
                <a:ea typeface="黑体" panose="02010609060101010101" pitchFamily="49" charset="-122"/>
              </a:rPr>
              <a:t>下列调查中，适合用普查（全面调查）方式的是（　）</a:t>
            </a:r>
          </a:p>
          <a:p>
            <a:r>
              <a:rPr lang="en-US" altLang="zh-CN" sz="3200">
                <a:latin typeface="Times New Roman" panose="02020603050405020304" pitchFamily="18" charset="0"/>
                <a:ea typeface="黑体" panose="02010609060101010101" pitchFamily="49" charset="-122"/>
              </a:rPr>
              <a:t>    A.</a:t>
            </a:r>
            <a:r>
              <a:rPr lang="zh-CN" altLang="en-US" sz="3200">
                <a:latin typeface="Times New Roman" panose="02020603050405020304" pitchFamily="18" charset="0"/>
                <a:ea typeface="黑体" panose="02010609060101010101" pitchFamily="49" charset="-122"/>
              </a:rPr>
              <a:t>了解一批袋装食品是否含有防腐剂</a:t>
            </a:r>
          </a:p>
          <a:p>
            <a:r>
              <a:rPr lang="en-US" altLang="zh-CN" sz="3200">
                <a:latin typeface="Times New Roman" panose="02020603050405020304" pitchFamily="18" charset="0"/>
                <a:ea typeface="黑体" panose="02010609060101010101" pitchFamily="49" charset="-122"/>
              </a:rPr>
              <a:t>    B.</a:t>
            </a:r>
            <a:r>
              <a:rPr lang="zh-CN" altLang="en-US" sz="3200">
                <a:latin typeface="Times New Roman" panose="02020603050405020304" pitchFamily="18" charset="0"/>
                <a:ea typeface="黑体" panose="02010609060101010101" pitchFamily="49" charset="-122"/>
              </a:rPr>
              <a:t>了解某班学生“</a:t>
            </a:r>
            <a:r>
              <a:rPr lang="en-US" altLang="zh-CN" sz="3200">
                <a:latin typeface="Times New Roman" panose="02020603050405020304" pitchFamily="18" charset="0"/>
                <a:ea typeface="黑体" panose="02010609060101010101" pitchFamily="49" charset="-122"/>
              </a:rPr>
              <a:t>50</a:t>
            </a:r>
            <a:r>
              <a:rPr lang="zh-CN" altLang="en-US" sz="3200">
                <a:latin typeface="Times New Roman" panose="02020603050405020304" pitchFamily="18" charset="0"/>
                <a:ea typeface="黑体" panose="02010609060101010101" pitchFamily="49" charset="-122"/>
              </a:rPr>
              <a:t>米跑”的成绩</a:t>
            </a:r>
          </a:p>
          <a:p>
            <a:r>
              <a:rPr lang="en-US" altLang="zh-CN" sz="3200">
                <a:latin typeface="Times New Roman" panose="02020603050405020304" pitchFamily="18" charset="0"/>
                <a:ea typeface="黑体" panose="02010609060101010101" pitchFamily="49" charset="-122"/>
              </a:rPr>
              <a:t>    C.</a:t>
            </a:r>
            <a:r>
              <a:rPr lang="zh-CN" altLang="en-US" sz="3200">
                <a:latin typeface="Times New Roman" panose="02020603050405020304" pitchFamily="18" charset="0"/>
                <a:ea typeface="黑体" panose="02010609060101010101" pitchFamily="49" charset="-122"/>
              </a:rPr>
              <a:t>了解江苏卫视“非诚勿扰”节目的收视率</a:t>
            </a:r>
          </a:p>
          <a:p>
            <a:r>
              <a:rPr lang="en-US" altLang="zh-CN" sz="3200">
                <a:latin typeface="Times New Roman" panose="02020603050405020304" pitchFamily="18" charset="0"/>
                <a:ea typeface="黑体" panose="02010609060101010101" pitchFamily="49" charset="-122"/>
              </a:rPr>
              <a:t>    D.</a:t>
            </a:r>
            <a:r>
              <a:rPr lang="zh-CN" altLang="en-US" sz="3200">
                <a:latin typeface="Times New Roman" panose="02020603050405020304" pitchFamily="18" charset="0"/>
                <a:ea typeface="黑体" panose="02010609060101010101" pitchFamily="49" charset="-122"/>
              </a:rPr>
              <a:t>了解一批灯泡的使用寿命</a:t>
            </a:r>
          </a:p>
        </p:txBody>
      </p:sp>
      <p:sp>
        <p:nvSpPr>
          <p:cNvPr id="4" name="矩形 30">
            <a:extLst>
              <a:ext uri="{FF2B5EF4-FFF2-40B4-BE49-F238E27FC236}">
                <a16:creationId xmlns:a16="http://schemas.microsoft.com/office/drawing/2014/main" id="{2C2E6ED9-E5E9-44D2-BC58-9E471FD3F468}"/>
              </a:ext>
            </a:extLst>
          </p:cNvPr>
          <p:cNvSpPr>
            <a:spLocks noChangeArrowheads="1"/>
          </p:cNvSpPr>
          <p:nvPr/>
        </p:nvSpPr>
        <p:spPr bwMode="auto">
          <a:xfrm>
            <a:off x="10576825" y="1679647"/>
            <a:ext cx="55496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a:solidFill>
                  <a:srgbClr val="FF0000"/>
                </a:solidFill>
                <a:latin typeface="Times New Roman" panose="02020603050405020304" pitchFamily="18" charset="0"/>
                <a:ea typeface="黑体" panose="02010609060101010101" pitchFamily="49" charset="-122"/>
              </a:rPr>
              <a:t>A</a:t>
            </a:r>
            <a:endParaRPr lang="zh-CN" altLang="en-US" sz="4000">
              <a:solidFill>
                <a:srgbClr val="FF0000"/>
              </a:solidFill>
              <a:ea typeface="黑体" panose="02010609060101010101" pitchFamily="49" charset="-122"/>
            </a:endParaRPr>
          </a:p>
        </p:txBody>
      </p:sp>
      <p:sp>
        <p:nvSpPr>
          <p:cNvPr id="5" name="矩形 4">
            <a:extLst>
              <a:ext uri="{FF2B5EF4-FFF2-40B4-BE49-F238E27FC236}">
                <a16:creationId xmlns:a16="http://schemas.microsoft.com/office/drawing/2014/main" id="{91802398-8BC1-4BB7-9B59-94EDED27C8C0}"/>
              </a:ext>
            </a:extLst>
          </p:cNvPr>
          <p:cNvSpPr/>
          <p:nvPr/>
        </p:nvSpPr>
        <p:spPr>
          <a:xfrm>
            <a:off x="263352" y="5077633"/>
            <a:ext cx="11665296" cy="1015663"/>
          </a:xfrm>
          <a:prstGeom prst="rect">
            <a:avLst/>
          </a:prstGeom>
          <a:solidFill>
            <a:srgbClr val="FFFF00"/>
          </a:solidFill>
          <a:ln>
            <a:solidFill>
              <a:schemeClr val="tx1">
                <a:lumMod val="95000"/>
                <a:lumOff val="5000"/>
              </a:schemeClr>
            </a:solidFill>
          </a:ln>
        </p:spPr>
        <p:txBody>
          <a:bodyPr wrap="square">
            <a:spAutoFit/>
          </a:bodyPr>
          <a:lstStyle/>
          <a:p>
            <a:r>
              <a:rPr lang="en-US" altLang="zh-CN" sz="3200">
                <a:solidFill>
                  <a:srgbClr val="002060"/>
                </a:solidFill>
                <a:latin typeface="Times New Roman" panose="02020603050405020304" pitchFamily="18" charset="0"/>
                <a:ea typeface="黑体" panose="02010609060101010101" pitchFamily="49" charset="-122"/>
              </a:rPr>
              <a:t>【</a:t>
            </a:r>
            <a:r>
              <a:rPr lang="zh-CN" altLang="en-US" sz="3200">
                <a:solidFill>
                  <a:srgbClr val="002060"/>
                </a:solidFill>
                <a:latin typeface="Times New Roman" panose="02020603050405020304" pitchFamily="18" charset="0"/>
                <a:ea typeface="黑体" panose="02010609060101010101" pitchFamily="49" charset="-122"/>
              </a:rPr>
              <a:t>点睛</a:t>
            </a:r>
            <a:r>
              <a:rPr lang="en-US" altLang="zh-CN" sz="3200">
                <a:solidFill>
                  <a:srgbClr val="002060"/>
                </a:solidFill>
                <a:latin typeface="Times New Roman" panose="02020603050405020304" pitchFamily="18" charset="0"/>
                <a:ea typeface="黑体" panose="02010609060101010101" pitchFamily="49" charset="-122"/>
              </a:rPr>
              <a:t>】</a:t>
            </a:r>
            <a:r>
              <a:rPr lang="zh-CN" altLang="en-US" sz="2800">
                <a:latin typeface="Times New Roman" panose="02020603050405020304" pitchFamily="18" charset="0"/>
                <a:ea typeface="黑体" panose="02010609060101010101" pitchFamily="49" charset="-122"/>
              </a:rPr>
              <a:t>适合全面调查的方式一般有以下几种：①范围较小；②容易掌控；③不具有破坏性；④可操作性较强．</a:t>
            </a:r>
            <a:endParaRPr lang="zh-CN" altLang="en-US" sz="3200">
              <a:latin typeface="Times New Roman" panose="02020603050405020304" pitchFamily="18" charset="0"/>
              <a:ea typeface="黑体" panose="02010609060101010101" pitchFamily="49" charset="-122"/>
            </a:endParaRPr>
          </a:p>
        </p:txBody>
      </p:sp>
      <p:sp>
        <p:nvSpPr>
          <p:cNvPr id="6" name="矩形 5">
            <a:extLst>
              <a:ext uri="{FF2B5EF4-FFF2-40B4-BE49-F238E27FC236}">
                <a16:creationId xmlns:a16="http://schemas.microsoft.com/office/drawing/2014/main" id="{96E73DD8-C222-4E6A-AEB1-995FFD9AF0BC}"/>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406513726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1">
            <a:extLst>
              <a:ext uri="{FF2B5EF4-FFF2-40B4-BE49-F238E27FC236}">
                <a16:creationId xmlns:a16="http://schemas.microsoft.com/office/drawing/2014/main" id="{1D2D62A0-4A32-4A51-A8B8-8EE99C73CB22}"/>
              </a:ext>
            </a:extLst>
          </p:cNvPr>
          <p:cNvSpPr/>
          <p:nvPr/>
        </p:nvSpPr>
        <p:spPr>
          <a:xfrm>
            <a:off x="191344" y="908720"/>
            <a:ext cx="12000656" cy="3046988"/>
          </a:xfrm>
          <a:prstGeom prst="rect">
            <a:avLst/>
          </a:prstGeom>
        </p:spPr>
        <p:txBody>
          <a:bodyPr wrap="square">
            <a:spAutoFit/>
          </a:bodyPr>
          <a:lstStyle/>
          <a:p>
            <a:r>
              <a:rPr lang="en-US" altLang="zh-CN" sz="3200">
                <a:latin typeface="黑体" panose="02010609060101010101" pitchFamily="49" charset="-122"/>
                <a:ea typeface="黑体" panose="02010609060101010101" pitchFamily="49" charset="-122"/>
              </a:rPr>
              <a:t>【</a:t>
            </a:r>
            <a:r>
              <a:rPr lang="zh-CN" altLang="en-US" sz="3200">
                <a:latin typeface="黑体" panose="02010609060101010101" pitchFamily="49" charset="-122"/>
                <a:ea typeface="黑体" panose="02010609060101010101" pitchFamily="49" charset="-122"/>
              </a:rPr>
              <a:t>应用迁移</a:t>
            </a:r>
            <a:r>
              <a:rPr lang="en-US" altLang="zh-CN" sz="3200">
                <a:latin typeface="黑体" panose="02010609060101010101" pitchFamily="49" charset="-122"/>
                <a:ea typeface="黑体" panose="02010609060101010101" pitchFamily="49" charset="-122"/>
              </a:rPr>
              <a:t>】</a:t>
            </a:r>
          </a:p>
          <a:p>
            <a:r>
              <a:rPr lang="zh-CN" altLang="en-US" sz="3200">
                <a:latin typeface="黑体" panose="02010609060101010101" pitchFamily="49" charset="-122"/>
                <a:ea typeface="黑体" panose="02010609060101010101" pitchFamily="49" charset="-122"/>
              </a:rPr>
              <a:t>下列调查中，适合用普查方式的是</a:t>
            </a:r>
            <a:r>
              <a:rPr lang="en-US" altLang="zh-CN" sz="3200">
                <a:latin typeface="黑体" panose="02010609060101010101" pitchFamily="49" charset="-122"/>
                <a:ea typeface="黑体" panose="02010609060101010101" pitchFamily="49" charset="-122"/>
              </a:rPr>
              <a:t>(   )</a:t>
            </a:r>
          </a:p>
          <a:p>
            <a:r>
              <a:rPr lang="en-US" altLang="zh-CN" sz="3200">
                <a:latin typeface="黑体" panose="02010609060101010101" pitchFamily="49" charset="-122"/>
                <a:ea typeface="黑体" panose="02010609060101010101" pitchFamily="49" charset="-122"/>
              </a:rPr>
              <a:t>A.</a:t>
            </a:r>
            <a:r>
              <a:rPr lang="zh-CN" altLang="en-US" sz="3200">
                <a:latin typeface="黑体" panose="02010609060101010101" pitchFamily="49" charset="-122"/>
                <a:ea typeface="黑体" panose="02010609060101010101" pitchFamily="49" charset="-122"/>
              </a:rPr>
              <a:t>为保证“神舟九号”载人飞船成功发射，对重要零部件进行检查</a:t>
            </a:r>
          </a:p>
          <a:p>
            <a:r>
              <a:rPr lang="en-US" altLang="zh-CN" sz="3200">
                <a:latin typeface="黑体" panose="02010609060101010101" pitchFamily="49" charset="-122"/>
                <a:ea typeface="黑体" panose="02010609060101010101" pitchFamily="49" charset="-122"/>
              </a:rPr>
              <a:t>B.</a:t>
            </a:r>
            <a:r>
              <a:rPr lang="zh-CN" altLang="en-US" sz="3200">
                <a:latin typeface="黑体" panose="02010609060101010101" pitchFamily="49" charset="-122"/>
                <a:ea typeface="黑体" panose="02010609060101010101" pitchFamily="49" charset="-122"/>
              </a:rPr>
              <a:t>了解人们的环境保护意识</a:t>
            </a:r>
          </a:p>
          <a:p>
            <a:r>
              <a:rPr lang="en-US" altLang="zh-CN" sz="3200">
                <a:latin typeface="黑体" panose="02010609060101010101" pitchFamily="49" charset="-122"/>
                <a:ea typeface="黑体" panose="02010609060101010101" pitchFamily="49" charset="-122"/>
              </a:rPr>
              <a:t>C.</a:t>
            </a:r>
            <a:r>
              <a:rPr lang="zh-CN" altLang="en-US" sz="3200">
                <a:latin typeface="黑体" panose="02010609060101010101" pitchFamily="49" charset="-122"/>
                <a:ea typeface="黑体" panose="02010609060101010101" pitchFamily="49" charset="-122"/>
              </a:rPr>
              <a:t>了解一批灯泡的使用寿命</a:t>
            </a:r>
          </a:p>
          <a:p>
            <a:r>
              <a:rPr lang="en-US" altLang="zh-CN" sz="3200">
                <a:latin typeface="黑体" panose="02010609060101010101" pitchFamily="49" charset="-122"/>
                <a:ea typeface="黑体" panose="02010609060101010101" pitchFamily="49" charset="-122"/>
              </a:rPr>
              <a:t>D.</a:t>
            </a:r>
            <a:r>
              <a:rPr lang="zh-CN" altLang="en-US" sz="3200">
                <a:latin typeface="黑体" panose="02010609060101010101" pitchFamily="49" charset="-122"/>
                <a:ea typeface="黑体" panose="02010609060101010101" pitchFamily="49" charset="-122"/>
              </a:rPr>
              <a:t>了解</a:t>
            </a:r>
            <a:r>
              <a:rPr lang="en-US" altLang="zh-CN" sz="3200">
                <a:latin typeface="黑体" panose="02010609060101010101" pitchFamily="49" charset="-122"/>
                <a:ea typeface="黑体" panose="02010609060101010101" pitchFamily="49" charset="-122"/>
              </a:rPr>
              <a:t>《2013</a:t>
            </a:r>
            <a:r>
              <a:rPr lang="zh-CN" altLang="en-US" sz="3200">
                <a:latin typeface="黑体" panose="02010609060101010101" pitchFamily="49" charset="-122"/>
                <a:ea typeface="黑体" panose="02010609060101010101" pitchFamily="49" charset="-122"/>
              </a:rPr>
              <a:t>年中央电视台春节联欢晚会</a:t>
            </a:r>
            <a:r>
              <a:rPr lang="en-US" altLang="zh-CN" sz="3200">
                <a:latin typeface="黑体" panose="02010609060101010101" pitchFamily="49" charset="-122"/>
                <a:ea typeface="黑体" panose="02010609060101010101" pitchFamily="49" charset="-122"/>
              </a:rPr>
              <a:t>》</a:t>
            </a:r>
            <a:r>
              <a:rPr lang="zh-CN" altLang="en-US" sz="3200">
                <a:latin typeface="黑体" panose="02010609060101010101" pitchFamily="49" charset="-122"/>
                <a:ea typeface="黑体" panose="02010609060101010101" pitchFamily="49" charset="-122"/>
              </a:rPr>
              <a:t>的收视率</a:t>
            </a:r>
          </a:p>
        </p:txBody>
      </p:sp>
      <p:sp>
        <p:nvSpPr>
          <p:cNvPr id="3" name="矩形 30">
            <a:extLst>
              <a:ext uri="{FF2B5EF4-FFF2-40B4-BE49-F238E27FC236}">
                <a16:creationId xmlns:a16="http://schemas.microsoft.com/office/drawing/2014/main" id="{989F3DDD-D803-4C9D-AFF9-F5F9AA37775A}"/>
              </a:ext>
            </a:extLst>
          </p:cNvPr>
          <p:cNvSpPr>
            <a:spLocks noChangeArrowheads="1"/>
          </p:cNvSpPr>
          <p:nvPr/>
        </p:nvSpPr>
        <p:spPr bwMode="auto">
          <a:xfrm>
            <a:off x="6600056" y="1340768"/>
            <a:ext cx="55496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a:solidFill>
                  <a:srgbClr val="FF0000"/>
                </a:solidFill>
                <a:latin typeface="Times New Roman" panose="02020603050405020304" pitchFamily="18" charset="0"/>
                <a:ea typeface="黑体" panose="02010609060101010101" pitchFamily="49" charset="-122"/>
              </a:rPr>
              <a:t>A</a:t>
            </a:r>
            <a:endParaRPr lang="zh-CN" altLang="en-US" sz="4000">
              <a:solidFill>
                <a:srgbClr val="FF0000"/>
              </a:solidFill>
              <a:ea typeface="黑体" panose="02010609060101010101" pitchFamily="49" charset="-122"/>
            </a:endParaRPr>
          </a:p>
        </p:txBody>
      </p:sp>
      <p:sp>
        <p:nvSpPr>
          <p:cNvPr id="4" name="矩形 3">
            <a:extLst>
              <a:ext uri="{FF2B5EF4-FFF2-40B4-BE49-F238E27FC236}">
                <a16:creationId xmlns:a16="http://schemas.microsoft.com/office/drawing/2014/main" id="{06D670B3-672A-44AA-8751-890305E46447}"/>
              </a:ext>
            </a:extLst>
          </p:cNvPr>
          <p:cNvSpPr/>
          <p:nvPr/>
        </p:nvSpPr>
        <p:spPr>
          <a:xfrm>
            <a:off x="4511824"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34395123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2">
            <a:extLst>
              <a:ext uri="{FF2B5EF4-FFF2-40B4-BE49-F238E27FC236}">
                <a16:creationId xmlns:a16="http://schemas.microsoft.com/office/drawing/2014/main" id="{4A18F780-B10C-4A2D-B51A-CC95EB2C53B7}"/>
              </a:ext>
            </a:extLst>
          </p:cNvPr>
          <p:cNvSpPr txBox="1">
            <a:spLocks noChangeArrowheads="1"/>
          </p:cNvSpPr>
          <p:nvPr/>
        </p:nvSpPr>
        <p:spPr bwMode="auto">
          <a:xfrm>
            <a:off x="392964" y="1049124"/>
            <a:ext cx="29129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专题三  抽样调查</a:t>
            </a:r>
          </a:p>
        </p:txBody>
      </p:sp>
      <p:sp>
        <p:nvSpPr>
          <p:cNvPr id="4" name="文本框 3">
            <a:extLst>
              <a:ext uri="{FF2B5EF4-FFF2-40B4-BE49-F238E27FC236}">
                <a16:creationId xmlns:a16="http://schemas.microsoft.com/office/drawing/2014/main" id="{FA74405F-CFB8-43C7-BED4-9D9E5C8C3E2E}"/>
              </a:ext>
            </a:extLst>
          </p:cNvPr>
          <p:cNvSpPr txBox="1"/>
          <p:nvPr/>
        </p:nvSpPr>
        <p:spPr>
          <a:xfrm>
            <a:off x="392964" y="1595062"/>
            <a:ext cx="11799036" cy="4408899"/>
          </a:xfrm>
          <a:prstGeom prst="rect">
            <a:avLst/>
          </a:prstGeom>
          <a:noFill/>
          <a:ln w="9525">
            <a:noFill/>
          </a:ln>
        </p:spPr>
        <p:txBody>
          <a:bodyPr wrap="square">
            <a:spAutoFit/>
          </a:bodyPr>
          <a:lstStyle/>
          <a:p>
            <a:pPr>
              <a:lnSpc>
                <a:spcPct val="150000"/>
              </a:lnSpc>
            </a:pPr>
            <a:r>
              <a:rPr lang="en-US" altLang="zh-CN" sz="3200" b="1">
                <a:solidFill>
                  <a:srgbClr val="FF3300"/>
                </a:solidFill>
                <a:latin typeface="黑体" panose="02010609060101010101" pitchFamily="49" charset="-122"/>
                <a:ea typeface="黑体" panose="02010609060101010101" pitchFamily="49" charset="-122"/>
              </a:rPr>
              <a:t>1.</a:t>
            </a:r>
            <a:r>
              <a:rPr lang="zh-CN" altLang="en-US" sz="3200" b="1">
                <a:solidFill>
                  <a:srgbClr val="FF3300"/>
                </a:solidFill>
                <a:latin typeface="黑体" panose="02010609060101010101" pitchFamily="49" charset="-122"/>
                <a:ea typeface="黑体" panose="02010609060101010101" pitchFamily="49" charset="-122"/>
              </a:rPr>
              <a:t>抽样调查</a:t>
            </a:r>
            <a:r>
              <a:rPr lang="en-US" altLang="zh-CN" sz="3200" b="1">
                <a:solidFill>
                  <a:srgbClr val="FF3300"/>
                </a:solidFill>
                <a:latin typeface="黑体" panose="02010609060101010101" pitchFamily="49" charset="-122"/>
                <a:ea typeface="黑体" panose="02010609060101010101" pitchFamily="49" charset="-122"/>
              </a:rPr>
              <a:t>:</a:t>
            </a:r>
            <a:r>
              <a:rPr lang="zh-CN" altLang="en-US" sz="3200" b="1">
                <a:latin typeface="黑体" panose="02010609060101010101" pitchFamily="49" charset="-122"/>
                <a:ea typeface="黑体" panose="02010609060101010101" pitchFamily="49" charset="-122"/>
              </a:rPr>
              <a:t>采用调查部分对象的方式来收集数据根据部分来估计整体的情况</a:t>
            </a:r>
            <a:r>
              <a:rPr lang="en-US" altLang="zh-CN" sz="3200" b="1">
                <a:latin typeface="黑体" panose="02010609060101010101" pitchFamily="49" charset="-122"/>
                <a:ea typeface="黑体" panose="02010609060101010101" pitchFamily="49" charset="-122"/>
              </a:rPr>
              <a:t>,</a:t>
            </a:r>
            <a:r>
              <a:rPr lang="zh-CN" altLang="en-US" sz="3200" b="1">
                <a:latin typeface="黑体" panose="02010609060101010101" pitchFamily="49" charset="-122"/>
                <a:ea typeface="黑体" panose="02010609060101010101" pitchFamily="49" charset="-122"/>
              </a:rPr>
              <a:t>叫做抽样调查。</a:t>
            </a:r>
            <a:endParaRPr lang="en-US" altLang="zh-CN" sz="3200" b="1">
              <a:latin typeface="黑体" panose="02010609060101010101" pitchFamily="49" charset="-122"/>
              <a:ea typeface="黑体" panose="02010609060101010101" pitchFamily="49" charset="-122"/>
            </a:endParaRPr>
          </a:p>
          <a:p>
            <a:pPr>
              <a:lnSpc>
                <a:spcPct val="150000"/>
              </a:lnSpc>
            </a:pPr>
            <a:r>
              <a:rPr lang="en-US" altLang="zh-CN" sz="3200" b="1">
                <a:solidFill>
                  <a:srgbClr val="FF3300"/>
                </a:solidFill>
                <a:latin typeface="黑体" panose="02010609060101010101" pitchFamily="49" charset="-122"/>
                <a:ea typeface="黑体" panose="02010609060101010101" pitchFamily="49" charset="-122"/>
              </a:rPr>
              <a:t>2.</a:t>
            </a:r>
            <a:r>
              <a:rPr lang="zh-CN" altLang="en-US" sz="3200" b="1">
                <a:solidFill>
                  <a:srgbClr val="FF3300"/>
                </a:solidFill>
                <a:latin typeface="黑体" panose="02010609060101010101" pitchFamily="49" charset="-122"/>
                <a:ea typeface="黑体" panose="02010609060101010101" pitchFamily="49" charset="-122"/>
              </a:rPr>
              <a:t>总体</a:t>
            </a:r>
            <a:r>
              <a:rPr lang="en-US" altLang="zh-CN" sz="3200" b="1">
                <a:solidFill>
                  <a:srgbClr val="FF3300"/>
                </a:solidFill>
                <a:latin typeface="黑体" panose="02010609060101010101" pitchFamily="49" charset="-122"/>
                <a:ea typeface="黑体" panose="02010609060101010101" pitchFamily="49" charset="-122"/>
              </a:rPr>
              <a:t>:</a:t>
            </a:r>
            <a:r>
              <a:rPr lang="zh-CN" altLang="en-US" sz="3200" b="1">
                <a:latin typeface="黑体" panose="02010609060101010101" pitchFamily="49" charset="-122"/>
                <a:ea typeface="黑体" panose="02010609060101010101" pitchFamily="49" charset="-122"/>
              </a:rPr>
              <a:t>所要考察对象的全体叫做总体。</a:t>
            </a:r>
            <a:endParaRPr lang="en-US" altLang="zh-CN" sz="3200" b="1">
              <a:latin typeface="黑体" panose="02010609060101010101" pitchFamily="49" charset="-122"/>
              <a:ea typeface="黑体" panose="02010609060101010101" pitchFamily="49" charset="-122"/>
            </a:endParaRPr>
          </a:p>
          <a:p>
            <a:pPr>
              <a:lnSpc>
                <a:spcPct val="150000"/>
              </a:lnSpc>
            </a:pPr>
            <a:r>
              <a:rPr lang="en-US" altLang="zh-CN" sz="3200" b="1">
                <a:solidFill>
                  <a:srgbClr val="FF3300"/>
                </a:solidFill>
                <a:latin typeface="黑体" panose="02010609060101010101" pitchFamily="49" charset="-122"/>
                <a:ea typeface="黑体" panose="02010609060101010101" pitchFamily="49" charset="-122"/>
              </a:rPr>
              <a:t>3.</a:t>
            </a:r>
            <a:r>
              <a:rPr lang="zh-CN" altLang="en-US" sz="3200" b="1">
                <a:solidFill>
                  <a:srgbClr val="FF3300"/>
                </a:solidFill>
                <a:latin typeface="黑体" panose="02010609060101010101" pitchFamily="49" charset="-122"/>
                <a:ea typeface="黑体" panose="02010609060101010101" pitchFamily="49" charset="-122"/>
              </a:rPr>
              <a:t>个体</a:t>
            </a:r>
            <a:r>
              <a:rPr lang="en-US" altLang="zh-CN" sz="3200" b="1">
                <a:solidFill>
                  <a:srgbClr val="FF3300"/>
                </a:solidFill>
                <a:latin typeface="黑体" panose="02010609060101010101" pitchFamily="49" charset="-122"/>
                <a:ea typeface="黑体" panose="02010609060101010101" pitchFamily="49" charset="-122"/>
              </a:rPr>
              <a:t>:</a:t>
            </a:r>
            <a:r>
              <a:rPr lang="zh-CN" altLang="en-US" sz="3200" b="1">
                <a:latin typeface="黑体" panose="02010609060101010101" pitchFamily="49" charset="-122"/>
                <a:ea typeface="黑体" panose="02010609060101010101" pitchFamily="49" charset="-122"/>
              </a:rPr>
              <a:t>总体中每一个考察对象叫做个体。</a:t>
            </a:r>
            <a:endParaRPr lang="en-US" altLang="zh-CN" sz="3200" b="1">
              <a:latin typeface="黑体" panose="02010609060101010101" pitchFamily="49" charset="-122"/>
              <a:ea typeface="黑体" panose="02010609060101010101" pitchFamily="49" charset="-122"/>
            </a:endParaRPr>
          </a:p>
          <a:p>
            <a:pPr>
              <a:lnSpc>
                <a:spcPct val="150000"/>
              </a:lnSpc>
            </a:pPr>
            <a:r>
              <a:rPr lang="en-US" altLang="zh-CN" sz="3200" b="1">
                <a:solidFill>
                  <a:srgbClr val="FF3300"/>
                </a:solidFill>
                <a:latin typeface="黑体" panose="02010609060101010101" pitchFamily="49" charset="-122"/>
                <a:ea typeface="黑体" panose="02010609060101010101" pitchFamily="49" charset="-122"/>
              </a:rPr>
              <a:t>4.</a:t>
            </a:r>
            <a:r>
              <a:rPr lang="zh-CN" altLang="en-US" sz="3200" b="1">
                <a:solidFill>
                  <a:srgbClr val="FF3300"/>
                </a:solidFill>
                <a:latin typeface="黑体" panose="02010609060101010101" pitchFamily="49" charset="-122"/>
                <a:ea typeface="黑体" panose="02010609060101010101" pitchFamily="49" charset="-122"/>
              </a:rPr>
              <a:t>样本</a:t>
            </a:r>
            <a:r>
              <a:rPr lang="en-US" altLang="zh-CN" sz="3200" b="1">
                <a:solidFill>
                  <a:srgbClr val="FF3300"/>
                </a:solidFill>
                <a:latin typeface="黑体" panose="02010609060101010101" pitchFamily="49" charset="-122"/>
                <a:ea typeface="黑体" panose="02010609060101010101" pitchFamily="49" charset="-122"/>
              </a:rPr>
              <a:t>:</a:t>
            </a:r>
            <a:r>
              <a:rPr lang="zh-CN" altLang="en-US" sz="3200" b="1">
                <a:latin typeface="黑体" panose="02010609060101010101" pitchFamily="49" charset="-122"/>
                <a:ea typeface="黑体" panose="02010609060101010101" pitchFamily="49" charset="-122"/>
              </a:rPr>
              <a:t>从总体中所抽取的一部分个体叫做总体的一个样本。</a:t>
            </a:r>
            <a:endParaRPr lang="en-US" altLang="zh-CN" sz="3200" b="1">
              <a:latin typeface="黑体" panose="02010609060101010101" pitchFamily="49" charset="-122"/>
              <a:ea typeface="黑体" panose="02010609060101010101" pitchFamily="49" charset="-122"/>
            </a:endParaRPr>
          </a:p>
          <a:p>
            <a:pPr>
              <a:lnSpc>
                <a:spcPct val="150000"/>
              </a:lnSpc>
            </a:pPr>
            <a:r>
              <a:rPr lang="en-US" altLang="zh-CN" sz="3200" b="1">
                <a:solidFill>
                  <a:srgbClr val="FF3300"/>
                </a:solidFill>
                <a:latin typeface="黑体" panose="02010609060101010101" pitchFamily="49" charset="-122"/>
                <a:ea typeface="黑体" panose="02010609060101010101" pitchFamily="49" charset="-122"/>
              </a:rPr>
              <a:t>5.</a:t>
            </a:r>
            <a:r>
              <a:rPr lang="zh-CN" altLang="en-US" sz="3200" b="1">
                <a:solidFill>
                  <a:srgbClr val="FF3300"/>
                </a:solidFill>
                <a:latin typeface="黑体" panose="02010609060101010101" pitchFamily="49" charset="-122"/>
                <a:ea typeface="黑体" panose="02010609060101010101" pitchFamily="49" charset="-122"/>
              </a:rPr>
              <a:t>样本容量</a:t>
            </a:r>
            <a:r>
              <a:rPr lang="en-US" altLang="zh-CN" sz="3200" b="1">
                <a:solidFill>
                  <a:srgbClr val="FF3300"/>
                </a:solidFill>
                <a:latin typeface="黑体" panose="02010609060101010101" pitchFamily="49" charset="-122"/>
                <a:ea typeface="黑体" panose="02010609060101010101" pitchFamily="49" charset="-122"/>
              </a:rPr>
              <a:t>:</a:t>
            </a:r>
            <a:r>
              <a:rPr lang="zh-CN" altLang="en-US" sz="3200" b="1">
                <a:latin typeface="黑体" panose="02010609060101010101" pitchFamily="49" charset="-122"/>
                <a:ea typeface="黑体" panose="02010609060101010101" pitchFamily="49" charset="-122"/>
              </a:rPr>
              <a:t>样本的个数。</a:t>
            </a:r>
            <a:endParaRPr lang="en-US" altLang="zh-CN" sz="3200" b="1">
              <a:latin typeface="黑体" panose="02010609060101010101" pitchFamily="49" charset="-122"/>
              <a:ea typeface="黑体" panose="02010609060101010101" pitchFamily="49" charset="-122"/>
            </a:endParaRPr>
          </a:p>
        </p:txBody>
      </p:sp>
      <p:sp>
        <p:nvSpPr>
          <p:cNvPr id="15" name="矩形 14">
            <a:extLst>
              <a:ext uri="{FF2B5EF4-FFF2-40B4-BE49-F238E27FC236}">
                <a16:creationId xmlns:a16="http://schemas.microsoft.com/office/drawing/2014/main" id="{84705606-7D4B-4BE4-961F-AFD2DDC585B0}"/>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955198216"/>
      </p:ext>
    </p:extLst>
  </p:cSld>
  <p:clrMapOvr>
    <a:masterClrMapping/>
  </p:clrMapOvr>
  <p:transition/>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2">
            <a:extLst>
              <a:ext uri="{FF2B5EF4-FFF2-40B4-BE49-F238E27FC236}">
                <a16:creationId xmlns:a16="http://schemas.microsoft.com/office/drawing/2014/main" id="{4A18F780-B10C-4A2D-B51A-CC95EB2C53B7}"/>
              </a:ext>
            </a:extLst>
          </p:cNvPr>
          <p:cNvSpPr txBox="1">
            <a:spLocks noChangeArrowheads="1"/>
          </p:cNvSpPr>
          <p:nvPr/>
        </p:nvSpPr>
        <p:spPr bwMode="auto">
          <a:xfrm>
            <a:off x="392964" y="1049124"/>
            <a:ext cx="29129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专题三  抽样调查</a:t>
            </a:r>
          </a:p>
        </p:txBody>
      </p:sp>
      <p:sp>
        <p:nvSpPr>
          <p:cNvPr id="5" name="矩形 4">
            <a:extLst>
              <a:ext uri="{FF2B5EF4-FFF2-40B4-BE49-F238E27FC236}">
                <a16:creationId xmlns:a16="http://schemas.microsoft.com/office/drawing/2014/main" id="{09B9056A-795B-4F25-872C-22C79C2580CD}"/>
              </a:ext>
            </a:extLst>
          </p:cNvPr>
          <p:cNvSpPr/>
          <p:nvPr/>
        </p:nvSpPr>
        <p:spPr>
          <a:xfrm>
            <a:off x="155340" y="1549017"/>
            <a:ext cx="11881320" cy="4430828"/>
          </a:xfrm>
          <a:prstGeom prst="rect">
            <a:avLst/>
          </a:prstGeom>
        </p:spPr>
        <p:txBody>
          <a:bodyPr wrap="square">
            <a:spAutoFit/>
          </a:bodyPr>
          <a:lstStyle/>
          <a:p>
            <a:pPr>
              <a:lnSpc>
                <a:spcPct val="150000"/>
              </a:lnSpc>
            </a:pPr>
            <a:r>
              <a:rPr lang="en-US" altLang="zh-CN" sz="3200" b="1">
                <a:solidFill>
                  <a:srgbClr val="FF0000"/>
                </a:solidFill>
                <a:latin typeface="Times New Roman" panose="02020603050405020304" pitchFamily="18" charset="0"/>
                <a:ea typeface="黑体" panose="02010609060101010101" pitchFamily="49" charset="-122"/>
              </a:rPr>
              <a:t>【</a:t>
            </a:r>
            <a:r>
              <a:rPr lang="zh-CN" altLang="en-US" sz="3200" b="1">
                <a:solidFill>
                  <a:srgbClr val="FF0000"/>
                </a:solidFill>
                <a:latin typeface="Times New Roman" panose="02020603050405020304" pitchFamily="18" charset="0"/>
                <a:ea typeface="黑体" panose="02010609060101010101" pitchFamily="49" charset="-122"/>
              </a:rPr>
              <a:t>例</a:t>
            </a:r>
            <a:r>
              <a:rPr lang="en-US" altLang="zh-CN" sz="3200" b="1">
                <a:solidFill>
                  <a:srgbClr val="FF0000"/>
                </a:solidFill>
                <a:latin typeface="Times New Roman" panose="02020603050405020304" pitchFamily="18" charset="0"/>
                <a:ea typeface="黑体" panose="02010609060101010101" pitchFamily="49" charset="-122"/>
              </a:rPr>
              <a:t>3】</a:t>
            </a:r>
            <a:r>
              <a:rPr lang="zh-CN" altLang="en-US" sz="3200">
                <a:latin typeface="Times New Roman" panose="02020603050405020304" pitchFamily="18" charset="0"/>
                <a:ea typeface="黑体" panose="02010609060101010101" pitchFamily="49" charset="-122"/>
              </a:rPr>
              <a:t>为了解我市参加中考的</a:t>
            </a:r>
            <a:r>
              <a:rPr lang="en-US" altLang="zh-CN" sz="3200">
                <a:latin typeface="Times New Roman" panose="02020603050405020304" pitchFamily="18" charset="0"/>
                <a:ea typeface="黑体" panose="02010609060101010101" pitchFamily="49" charset="-122"/>
              </a:rPr>
              <a:t>15 000</a:t>
            </a:r>
            <a:r>
              <a:rPr lang="zh-CN" altLang="en-US" sz="3200">
                <a:latin typeface="Times New Roman" panose="02020603050405020304" pitchFamily="18" charset="0"/>
                <a:ea typeface="黑体" panose="02010609060101010101" pitchFamily="49" charset="-122"/>
              </a:rPr>
              <a:t>名学生的视力情况，抽查了</a:t>
            </a:r>
            <a:endParaRPr lang="en-US" altLang="zh-CN" sz="3200">
              <a:latin typeface="Times New Roman" pitchFamily="18" charset="0"/>
              <a:ea typeface="黑体" panose="02010609060101010101" pitchFamily="49" charset="-122"/>
            </a:endParaRPr>
          </a:p>
          <a:p>
            <a:pPr>
              <a:lnSpc>
                <a:spcPct val="150000"/>
              </a:lnSpc>
            </a:pPr>
            <a:r>
              <a:rPr lang="en-US" altLang="zh-CN" sz="3200">
                <a:latin typeface="Times New Roman" panose="02020603050405020304" pitchFamily="18" charset="0"/>
                <a:ea typeface="黑体" panose="02010609060101010101" pitchFamily="49" charset="-122"/>
              </a:rPr>
              <a:t>1000</a:t>
            </a:r>
            <a:r>
              <a:rPr lang="zh-CN" altLang="en-US" sz="3200">
                <a:latin typeface="Times New Roman" panose="02020603050405020304" pitchFamily="18" charset="0"/>
                <a:ea typeface="黑体" panose="02010609060101010101" pitchFamily="49" charset="-122"/>
              </a:rPr>
              <a:t>名学生的视力进行统计分析，下面四个判断正确的是（　）</a:t>
            </a:r>
          </a:p>
          <a:p>
            <a:pPr>
              <a:lnSpc>
                <a:spcPct val="150000"/>
              </a:lnSpc>
            </a:pPr>
            <a:r>
              <a:rPr lang="en-US" altLang="zh-CN" sz="3200">
                <a:latin typeface="Times New Roman" panose="02020603050405020304" pitchFamily="18" charset="0"/>
                <a:ea typeface="黑体" panose="02010609060101010101" pitchFamily="49" charset="-122"/>
              </a:rPr>
              <a:t>A.15000</a:t>
            </a:r>
            <a:r>
              <a:rPr lang="zh-CN" altLang="en-US" sz="3200">
                <a:latin typeface="Times New Roman" panose="02020603050405020304" pitchFamily="18" charset="0"/>
                <a:ea typeface="黑体" panose="02010609060101010101" pitchFamily="49" charset="-122"/>
              </a:rPr>
              <a:t>名学生是总体</a:t>
            </a:r>
          </a:p>
          <a:p>
            <a:pPr>
              <a:lnSpc>
                <a:spcPct val="150000"/>
              </a:lnSpc>
            </a:pPr>
            <a:r>
              <a:rPr lang="en-US" altLang="zh-CN" sz="3200">
                <a:latin typeface="Times New Roman" panose="02020603050405020304" pitchFamily="18" charset="0"/>
                <a:ea typeface="黑体" panose="02010609060101010101" pitchFamily="49" charset="-122"/>
              </a:rPr>
              <a:t>B.1000</a:t>
            </a:r>
            <a:r>
              <a:rPr lang="zh-CN" altLang="en-US" sz="3200">
                <a:latin typeface="Times New Roman" panose="02020603050405020304" pitchFamily="18" charset="0"/>
                <a:ea typeface="黑体" panose="02010609060101010101" pitchFamily="49" charset="-122"/>
              </a:rPr>
              <a:t>名学生的视力是总体的一个样本</a:t>
            </a:r>
          </a:p>
          <a:p>
            <a:pPr>
              <a:lnSpc>
                <a:spcPct val="150000"/>
              </a:lnSpc>
            </a:pPr>
            <a:r>
              <a:rPr lang="en-US" altLang="zh-CN" sz="3200">
                <a:latin typeface="Times New Roman" panose="02020603050405020304" pitchFamily="18" charset="0"/>
                <a:ea typeface="黑体" panose="02010609060101010101" pitchFamily="49" charset="-122"/>
              </a:rPr>
              <a:t>C.</a:t>
            </a:r>
            <a:r>
              <a:rPr lang="zh-CN" altLang="en-US" sz="3200">
                <a:latin typeface="Times New Roman" panose="02020603050405020304" pitchFamily="18" charset="0"/>
                <a:ea typeface="黑体" panose="02010609060101010101" pitchFamily="49" charset="-122"/>
              </a:rPr>
              <a:t>每名学生是总体的一个个体</a:t>
            </a:r>
          </a:p>
          <a:p>
            <a:pPr>
              <a:lnSpc>
                <a:spcPct val="150000"/>
              </a:lnSpc>
            </a:pPr>
            <a:r>
              <a:rPr lang="en-US" altLang="zh-CN" sz="3200">
                <a:latin typeface="Times New Roman" panose="02020603050405020304" pitchFamily="18" charset="0"/>
                <a:ea typeface="黑体" panose="02010609060101010101" pitchFamily="49" charset="-122"/>
              </a:rPr>
              <a:t>D.</a:t>
            </a:r>
            <a:r>
              <a:rPr lang="zh-CN" altLang="en-US" sz="3200">
                <a:latin typeface="Times New Roman" panose="02020603050405020304" pitchFamily="18" charset="0"/>
                <a:ea typeface="黑体" panose="02010609060101010101" pitchFamily="49" charset="-122"/>
              </a:rPr>
              <a:t>以上调查是普查</a:t>
            </a:r>
          </a:p>
        </p:txBody>
      </p:sp>
      <p:sp>
        <p:nvSpPr>
          <p:cNvPr id="6" name="矩形 30">
            <a:extLst>
              <a:ext uri="{FF2B5EF4-FFF2-40B4-BE49-F238E27FC236}">
                <a16:creationId xmlns:a16="http://schemas.microsoft.com/office/drawing/2014/main" id="{9CB363EE-F454-4D14-A76B-52258BF25135}"/>
              </a:ext>
            </a:extLst>
          </p:cNvPr>
          <p:cNvSpPr>
            <a:spLocks noChangeArrowheads="1"/>
          </p:cNvSpPr>
          <p:nvPr/>
        </p:nvSpPr>
        <p:spPr bwMode="auto">
          <a:xfrm>
            <a:off x="10776520" y="2348880"/>
            <a:ext cx="52610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a:solidFill>
                  <a:srgbClr val="FF0000"/>
                </a:solidFill>
                <a:latin typeface="Times New Roman" panose="02020603050405020304" pitchFamily="18" charset="0"/>
                <a:ea typeface="黑体" panose="02010609060101010101" pitchFamily="49" charset="-122"/>
              </a:rPr>
              <a:t>B</a:t>
            </a:r>
            <a:endParaRPr lang="zh-CN" altLang="en-US" sz="4000">
              <a:solidFill>
                <a:srgbClr val="FF0000"/>
              </a:solidFill>
              <a:ea typeface="黑体" panose="02010609060101010101" pitchFamily="49" charset="-122"/>
            </a:endParaRPr>
          </a:p>
        </p:txBody>
      </p:sp>
      <p:sp>
        <p:nvSpPr>
          <p:cNvPr id="7" name="Text Box 6">
            <a:extLst>
              <a:ext uri="{FF2B5EF4-FFF2-40B4-BE49-F238E27FC236}">
                <a16:creationId xmlns:a16="http://schemas.microsoft.com/office/drawing/2014/main" id="{9BA7D790-FFBB-4BAD-8310-07649617DF25}"/>
              </a:ext>
            </a:extLst>
          </p:cNvPr>
          <p:cNvSpPr txBox="1">
            <a:spLocks noChangeArrowheads="1"/>
          </p:cNvSpPr>
          <p:nvPr/>
        </p:nvSpPr>
        <p:spPr bwMode="auto">
          <a:xfrm>
            <a:off x="155340" y="4509120"/>
            <a:ext cx="11881320" cy="2062103"/>
          </a:xfrm>
          <a:prstGeom prst="rect">
            <a:avLst/>
          </a:prstGeom>
          <a:solidFill>
            <a:srgbClr val="FFFF00"/>
          </a:solidFill>
          <a:ln>
            <a:solidFill>
              <a:schemeClr val="tx1">
                <a:lumMod val="95000"/>
                <a:lumOff val="5000"/>
              </a:schemeClr>
            </a:solidFill>
          </a:ln>
        </p:spPr>
        <p:txBody>
          <a:bodyPr wrap="square">
            <a:spAutoFit/>
          </a:bodyPr>
          <a:lstStyle>
            <a:defPPr>
              <a:defRPr lang="zh-CN"/>
            </a:defPPr>
            <a:lvl1pPr>
              <a:defRPr sz="3200">
                <a:solidFill>
                  <a:srgbClr val="002060"/>
                </a:solidFill>
                <a:latin typeface="Times New Roman" panose="02020603050405020304" pitchFamily="18" charset="0"/>
                <a:ea typeface="黑体" panose="02010609060101010101" pitchFamily="49" charset="-122"/>
              </a:defRPr>
            </a:lvl1pPr>
          </a:lstStyle>
          <a:p>
            <a:r>
              <a:rPr lang="en-US" altLang="zh-CN" b="1"/>
              <a:t>【</a:t>
            </a:r>
            <a:r>
              <a:rPr lang="zh-CN" altLang="en-US" b="1"/>
              <a:t>点睛</a:t>
            </a:r>
            <a:r>
              <a:rPr lang="en-US" altLang="zh-CN" b="1"/>
              <a:t>】</a:t>
            </a:r>
            <a:r>
              <a:rPr lang="zh-CN" altLang="en-US">
                <a:solidFill>
                  <a:schemeClr val="tx1"/>
                </a:solidFill>
              </a:rPr>
              <a:t>解题要分清具体问题中的总体、个体与样本，关键是明确考查的对象．总体、个体与样本的考查对象是相同的，所不同的是范围的大小．样本容量是样本中包含的个体的数目，不能带单位．</a:t>
            </a:r>
            <a:endParaRPr lang="en-US" altLang="zh-CN">
              <a:solidFill>
                <a:schemeClr val="tx1"/>
              </a:solidFill>
            </a:endParaRPr>
          </a:p>
        </p:txBody>
      </p:sp>
      <p:sp>
        <p:nvSpPr>
          <p:cNvPr id="8" name="矩形 7">
            <a:extLst>
              <a:ext uri="{FF2B5EF4-FFF2-40B4-BE49-F238E27FC236}">
                <a16:creationId xmlns:a16="http://schemas.microsoft.com/office/drawing/2014/main" id="{A6CB53E8-5B21-4158-91EA-5950A2A6C931}"/>
              </a:ext>
            </a:extLst>
          </p:cNvPr>
          <p:cNvSpPr/>
          <p:nvPr/>
        </p:nvSpPr>
        <p:spPr>
          <a:xfrm>
            <a:off x="4511826" y="-27384"/>
            <a:ext cx="2954655"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221193814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ags/tag1.xml><?xml version="1.0" encoding="utf-8"?>
<p:tagLst xmlns:p="http://schemas.openxmlformats.org/presentationml/2006/main">
  <p:tag name="KSO_WM_TAG_VERSION" val="1.0"/>
  <p:tag name="KSO_WM_TEMPLATE_CATEGORY" val="custom"/>
  <p:tag name="KSO_WM_TEMPLATE_INDEX" val="20186833"/>
</p:tagLst>
</file>

<file path=ppt/tags/tag2.xml><?xml version="1.0" encoding="utf-8"?>
<p:tagLst xmlns:p="http://schemas.openxmlformats.org/presentationml/2006/main">
  <p:tag name="KSO_WM_TAG_VERSION" val="1.0"/>
  <p:tag name="KSO_WM_TEMPLATE_CATEGORY" val="custom"/>
  <p:tag name="KSO_WM_TEMPLATE_INDEX" val="20186833"/>
</p:tagLst>
</file>

<file path=ppt/tags/tag3.xml><?xml version="1.0" encoding="utf-8"?>
<p:tagLst xmlns:p="http://schemas.openxmlformats.org/presentationml/2006/main">
  <p:tag name="KSO_WM_BEAUTIFY_FLAG" val="#wm#"/>
  <p:tag name="KSO_WM_TAG_VERSION" val="1.0"/>
  <p:tag name="KSO_WM_TEMPLATE_CATEGORY" val="custom"/>
  <p:tag name="KSO_WM_TEMPLATE_INDEX" val="20186833"/>
  <p:tag name="KSO_WM_TEMPLATE_THUMBS_INDEX" val="1、9、12、16、19、22、23"/>
</p:tagLst>
</file>

<file path=ppt/tags/tag4.xml><?xml version="1.0" encoding="utf-8"?>
<p:tagLst xmlns:p="http://schemas.openxmlformats.org/presentationml/2006/main">
  <p:tag name="KSO_WM_TAG_VERSION" val="1.0"/>
  <p:tag name="KSO_WM_TEMPLATE_CATEGORY" val="custom"/>
  <p:tag name="KSO_WM_TEMPLATE_INDEX" val="20186833"/>
</p:tagLst>
</file>

<file path=ppt/tags/tag5.xml><?xml version="1.0" encoding="utf-8"?>
<p:tagLst xmlns:p="http://schemas.openxmlformats.org/presentationml/2006/main">
  <p:tag name="KSO_WM_TAG_VERSION" val="1.0"/>
  <p:tag name="KSO_WM_TEMPLATE_CATEGORY" val="custom"/>
  <p:tag name="KSO_WM_TEMPLATE_INDEX" val="20186833"/>
</p:tagLst>
</file>

<file path=ppt/tags/tag6.xml><?xml version="1.0" encoding="utf-8"?>
<p:tagLst xmlns:p="http://schemas.openxmlformats.org/presentationml/2006/main">
  <p:tag name="KSO_WM_BEAUTIFY_FLAG" val="#wm#"/>
  <p:tag name="KSO_WM_TAG_VERSION" val="1.0"/>
  <p:tag name="KSO_WM_TEMPLATE_CATEGORY" val="custom"/>
  <p:tag name="KSO_WM_TEMPLATE_INDEX" val="20186833"/>
  <p:tag name="KSO_WM_TEMPLATE_THUMBS_INDEX" val="1、9、12、16、19、22、23"/>
</p:tagLst>
</file>

<file path=ppt/tags/tag7.xml><?xml version="1.0" encoding="utf-8"?>
<p:tagLst xmlns:p="http://schemas.openxmlformats.org/presentationml/2006/main">
  <p:tag name="AS_NET" val="4.0.30319.42000"/>
  <p:tag name="AS_OS" val="Microsoft Windows NT 6.1.7601 Service Pack 1"/>
  <p:tag name="AS_RELEASE_DATE" val="2020.05.14"/>
  <p:tag name="AS_TITLE" val="Aspose.Slides for .NET 4.0 Client Profile"/>
  <p:tag name="AS_VERSION" val="20.5"/>
</p:tagLst>
</file>

<file path=ppt/theme/theme1.xml><?xml version="1.0" encoding="utf-8"?>
<a:theme xmlns:r="http://schemas.openxmlformats.org/officeDocument/2006/relationships" xmlns:a="http://schemas.openxmlformats.org/drawingml/2006/main" name="2_Office 主题​​">
  <a:themeElements>
    <a:clrScheme name="自定义 221">
      <a:dk1>
        <a:srgbClr val="000000"/>
      </a:dk1>
      <a:lt1>
        <a:srgbClr val="FFFFFF"/>
      </a:lt1>
      <a:dk2>
        <a:srgbClr val="5B9BD5"/>
      </a:dk2>
      <a:lt2>
        <a:srgbClr val="E7E6E6"/>
      </a:lt2>
      <a:accent1>
        <a:srgbClr val="5B9BD5"/>
      </a:accent1>
      <a:accent2>
        <a:srgbClr val="FFFFFF"/>
      </a:accent2>
      <a:accent3>
        <a:srgbClr val="5B9BD5"/>
      </a:accent3>
      <a:accent4>
        <a:srgbClr val="5B9BD5"/>
      </a:accent4>
      <a:accent5>
        <a:srgbClr val="5B9BD5"/>
      </a:accent5>
      <a:accent6>
        <a:srgbClr val="5B9BD5"/>
      </a:accent6>
      <a:hlink>
        <a:srgbClr val="0563C1"/>
      </a:hlink>
      <a:folHlink>
        <a:srgbClr val="954F72"/>
      </a:folHlink>
    </a:clrScheme>
    <a:fontScheme name="自定义 4">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3_Office 主题​​">
  <a:themeElements>
    <a:clrScheme name="自定义 221">
      <a:dk1>
        <a:srgbClr val="000000"/>
      </a:dk1>
      <a:lt1>
        <a:srgbClr val="FFFFFF"/>
      </a:lt1>
      <a:dk2>
        <a:srgbClr val="5B9BD5"/>
      </a:dk2>
      <a:lt2>
        <a:srgbClr val="E7E6E6"/>
      </a:lt2>
      <a:accent1>
        <a:srgbClr val="5B9BD5"/>
      </a:accent1>
      <a:accent2>
        <a:srgbClr val="FFFFFF"/>
      </a:accent2>
      <a:accent3>
        <a:srgbClr val="5B9BD5"/>
      </a:accent3>
      <a:accent4>
        <a:srgbClr val="5B9BD5"/>
      </a:accent4>
      <a:accent5>
        <a:srgbClr val="5B9BD5"/>
      </a:accent5>
      <a:accent6>
        <a:srgbClr val="5B9BD5"/>
      </a:accent6>
      <a:hlink>
        <a:srgbClr val="0563C1"/>
      </a:hlink>
      <a:folHlink>
        <a:srgbClr val="954F72"/>
      </a:folHlink>
    </a:clrScheme>
    <a:fontScheme name="自定义 4">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模板2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微尘数学课件模板1" id="{FC94A10E-B2E7-498F-AFEA-C04B845ECCAC}" vid="{93C3368C-503D-48BD-BDD1-197097450269}"/>
    </a:ext>
  </a:extLst>
</a:theme>
</file>

<file path=ppt/theme/theme4.xml><?xml version="1.0" encoding="utf-8"?>
<a:theme xmlns:r="http://schemas.openxmlformats.org/officeDocument/2006/relationships"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Template>蓝色扁平清新通用</Template>
  <Company/>
  <PresentationFormat>宽屏</PresentationFormat>
  <Paragraphs>266</Paragraphs>
  <Slides>29</Slides>
  <Notes>5</Notes>
  <TotalTime>409</TotalTime>
  <HiddenSlides>0</HiddenSlides>
  <MMClips>0</MMClips>
  <ScaleCrop>0</ScaleCrop>
  <HeadingPairs>
    <vt:vector baseType="variant" size="6">
      <vt:variant>
        <vt:lpstr>Fonts used</vt:lpstr>
      </vt:variant>
      <vt:variant>
        <vt:i4>12</vt:i4>
      </vt:variant>
      <vt:variant>
        <vt:lpstr>Theme</vt:lpstr>
      </vt:variant>
      <vt:variant>
        <vt:i4>1</vt:i4>
      </vt:variant>
      <vt:variant>
        <vt:lpstr>Slide Titles</vt:lpstr>
      </vt:variant>
      <vt:variant>
        <vt:i4>29</vt:i4>
      </vt:variant>
    </vt:vector>
  </HeadingPairs>
  <TitlesOfParts>
    <vt:vector baseType="lpstr" size="42">
      <vt:lpstr>Arial</vt:lpstr>
      <vt:lpstr>微软雅黑</vt:lpstr>
      <vt:lpstr>等线 Light</vt:lpstr>
      <vt:lpstr>等线</vt:lpstr>
      <vt:lpstr>宋体</vt:lpstr>
      <vt:lpstr>Calibri</vt:lpstr>
      <vt:lpstr>华文琥珀</vt:lpstr>
      <vt:lpstr>黑体</vt:lpstr>
      <vt:lpstr>华文行楷</vt:lpstr>
      <vt:lpstr>Wingdings</vt:lpstr>
      <vt:lpstr>Times New Roman</vt:lpstr>
      <vt:lpstr>楷体_GB2312</vt:lpstr>
      <vt:lpstr>2_Office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20.0500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幻灯片 1</dc:title>
  <dc:creator>Administrator</dc:creator>
  <cp:lastModifiedBy>Administrator</cp:lastModifiedBy>
  <cp:revision>306</cp:revision>
  <dcterms:created xsi:type="dcterms:W3CDTF">2015-07-09T08:14:18Z</dcterms:created>
  <dcterms:modified xsi:type="dcterms:W3CDTF">2021-04-15T01:12:42Z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2052-10.1.0.7400</vt:lpwstr>
  </property>
  <property fmtid="{D5CDD505-2E9C-101B-9397-08002B2CF9AE}" pid="3" name="KSORubyTemplateID">
    <vt:lpwstr>2</vt:lpwstr>
  </property>
</Properties>
</file>